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53"/>
  </p:notesMasterIdLst>
  <p:handoutMasterIdLst>
    <p:handoutMasterId r:id="rId54"/>
  </p:handoutMasterIdLst>
  <p:sldIdLst>
    <p:sldId id="256" r:id="rId2"/>
    <p:sldId id="692" r:id="rId3"/>
    <p:sldId id="691" r:id="rId4"/>
    <p:sldId id="693" r:id="rId5"/>
    <p:sldId id="694" r:id="rId6"/>
    <p:sldId id="695" r:id="rId7"/>
    <p:sldId id="735" r:id="rId8"/>
    <p:sldId id="734" r:id="rId9"/>
    <p:sldId id="736" r:id="rId10"/>
    <p:sldId id="697" r:id="rId11"/>
    <p:sldId id="698" r:id="rId12"/>
    <p:sldId id="699" r:id="rId13"/>
    <p:sldId id="700" r:id="rId14"/>
    <p:sldId id="701" r:id="rId15"/>
    <p:sldId id="702" r:id="rId16"/>
    <p:sldId id="703" r:id="rId17"/>
    <p:sldId id="704" r:id="rId18"/>
    <p:sldId id="722" r:id="rId19"/>
    <p:sldId id="705" r:id="rId20"/>
    <p:sldId id="732" r:id="rId21"/>
    <p:sldId id="726" r:id="rId22"/>
    <p:sldId id="706" r:id="rId23"/>
    <p:sldId id="727" r:id="rId24"/>
    <p:sldId id="707" r:id="rId25"/>
    <p:sldId id="723" r:id="rId26"/>
    <p:sldId id="724" r:id="rId27"/>
    <p:sldId id="725" r:id="rId28"/>
    <p:sldId id="713" r:id="rId29"/>
    <p:sldId id="654" r:id="rId30"/>
    <p:sldId id="737" r:id="rId31"/>
    <p:sldId id="655" r:id="rId32"/>
    <p:sldId id="657" r:id="rId33"/>
    <p:sldId id="658" r:id="rId34"/>
    <p:sldId id="659" r:id="rId35"/>
    <p:sldId id="660" r:id="rId36"/>
    <p:sldId id="720" r:id="rId37"/>
    <p:sldId id="663" r:id="rId38"/>
    <p:sldId id="662" r:id="rId39"/>
    <p:sldId id="661" r:id="rId40"/>
    <p:sldId id="733" r:id="rId41"/>
    <p:sldId id="738" r:id="rId42"/>
    <p:sldId id="739" r:id="rId43"/>
    <p:sldId id="730" r:id="rId44"/>
    <p:sldId id="740" r:id="rId45"/>
    <p:sldId id="741" r:id="rId46"/>
    <p:sldId id="742" r:id="rId47"/>
    <p:sldId id="743" r:id="rId48"/>
    <p:sldId id="731" r:id="rId49"/>
    <p:sldId id="678" r:id="rId50"/>
    <p:sldId id="639" r:id="rId51"/>
    <p:sldId id="638"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5EA9"/>
    <a:srgbClr val="005EB8"/>
    <a:srgbClr val="25005E"/>
    <a:srgbClr val="0847A9"/>
    <a:srgbClr val="637380"/>
    <a:srgbClr val="334350"/>
    <a:srgbClr val="504B4B"/>
    <a:srgbClr val="005A9B"/>
    <a:srgbClr val="979792"/>
    <a:srgbClr val="00AA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44" autoAdjust="0"/>
    <p:restoredTop sz="92468" autoAdjust="0"/>
  </p:normalViewPr>
  <p:slideViewPr>
    <p:cSldViewPr>
      <p:cViewPr varScale="1">
        <p:scale>
          <a:sx n="86" d="100"/>
          <a:sy n="86" d="100"/>
        </p:scale>
        <p:origin x="98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6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B269A0-B26C-9744-A894-8CC837DC14AE}" type="doc">
      <dgm:prSet loTypeId="urn:microsoft.com/office/officeart/2005/8/layout/cycle4" loCatId="" qsTypeId="urn:microsoft.com/office/officeart/2005/8/quickstyle/simple1" qsCatId="simple" csTypeId="urn:microsoft.com/office/officeart/2005/8/colors/colorful5" csCatId="colorful" phldr="1"/>
      <dgm:spPr/>
      <dgm:t>
        <a:bodyPr/>
        <a:lstStyle/>
        <a:p>
          <a:endParaRPr lang="en-US"/>
        </a:p>
      </dgm:t>
    </dgm:pt>
    <dgm:pt modelId="{405EB822-8BCA-3A4E-813B-651087109CB3}">
      <dgm:prSet phldrT="[Text]"/>
      <dgm:spPr>
        <a:xfrm>
          <a:off x="2011074" y="255789"/>
          <a:ext cx="1943103" cy="1943103"/>
        </a:xfrm>
        <a:prstGeom prst="pieWedg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Performance</a:t>
          </a:r>
        </a:p>
      </dgm:t>
    </dgm:pt>
    <dgm:pt modelId="{810CA503-E15F-F641-9A06-C6D33DA9F0F1}" type="parTrans" cxnId="{B7CBA521-54B0-784B-A363-F25ADDE2DFC0}">
      <dgm:prSet/>
      <dgm:spPr/>
      <dgm:t>
        <a:bodyPr/>
        <a:lstStyle/>
        <a:p>
          <a:endParaRPr lang="en-US"/>
        </a:p>
      </dgm:t>
    </dgm:pt>
    <dgm:pt modelId="{C3568A1B-677D-B749-923A-B5BC7BDF658E}" type="sibTrans" cxnId="{B7CBA521-54B0-784B-A363-F25ADDE2DFC0}">
      <dgm:prSet/>
      <dgm:spPr/>
      <dgm:t>
        <a:bodyPr/>
        <a:lstStyle/>
        <a:p>
          <a:endParaRPr lang="en-US"/>
        </a:p>
      </dgm:t>
    </dgm:pt>
    <dgm:pt modelId="{B985BF13-BE52-7849-91FB-D5F640F7FE0F}">
      <dgm:prSet phldrT="[Text]" custT="1"/>
      <dgm:spPr>
        <a:xfrm>
          <a:off x="946760" y="0"/>
          <a:ext cx="2419595" cy="1436011"/>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Char char="•"/>
          </a:pPr>
          <a:r>
            <a:rPr lang="en-US" sz="1200" dirty="0">
              <a:solidFill>
                <a:sysClr val="windowText" lastClr="000000">
                  <a:hueOff val="0"/>
                  <a:satOff val="0"/>
                  <a:lumOff val="0"/>
                  <a:alphaOff val="0"/>
                </a:sysClr>
              </a:solidFill>
              <a:latin typeface="Calibri" panose="020F0502020204030204"/>
              <a:ea typeface="+mn-ea"/>
              <a:cs typeface="+mn-cs"/>
            </a:rPr>
            <a:t> Key achievements</a:t>
          </a:r>
        </a:p>
      </dgm:t>
    </dgm:pt>
    <dgm:pt modelId="{1029BDEA-E8B4-174B-B8B2-4538A003663F}" type="parTrans" cxnId="{675352EB-35C0-E548-B2C4-2BF894CBC421}">
      <dgm:prSet/>
      <dgm:spPr/>
      <dgm:t>
        <a:bodyPr/>
        <a:lstStyle/>
        <a:p>
          <a:endParaRPr lang="en-US"/>
        </a:p>
      </dgm:t>
    </dgm:pt>
    <dgm:pt modelId="{BCE7B0DC-7A3E-BB4A-A5C1-D5013AD12EED}" type="sibTrans" cxnId="{675352EB-35C0-E548-B2C4-2BF894CBC421}">
      <dgm:prSet/>
      <dgm:spPr/>
      <dgm:t>
        <a:bodyPr/>
        <a:lstStyle/>
        <a:p>
          <a:endParaRPr lang="en-US"/>
        </a:p>
      </dgm:t>
    </dgm:pt>
    <dgm:pt modelId="{EC764CBF-837D-6042-A72D-55E682D2D80D}">
      <dgm:prSet phldrT="[Text]"/>
      <dgm:spPr>
        <a:xfrm rot="5400000">
          <a:off x="4043928" y="255789"/>
          <a:ext cx="1943103" cy="1943103"/>
        </a:xfrm>
        <a:prstGeom prst="pieWedge">
          <a:avLst/>
        </a:prstGeom>
        <a:solidFill>
          <a:srgbClr val="4472C4">
            <a:hueOff val="-2451115"/>
            <a:satOff val="-3409"/>
            <a:lumOff val="-1307"/>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Potential</a:t>
          </a:r>
        </a:p>
      </dgm:t>
    </dgm:pt>
    <dgm:pt modelId="{FAE1A762-8B61-5643-8F01-2AEC75A0C096}" type="parTrans" cxnId="{50B18211-9936-0D47-BBE4-CD2D8C1E4B96}">
      <dgm:prSet/>
      <dgm:spPr/>
      <dgm:t>
        <a:bodyPr/>
        <a:lstStyle/>
        <a:p>
          <a:endParaRPr lang="en-US"/>
        </a:p>
      </dgm:t>
    </dgm:pt>
    <dgm:pt modelId="{B9B3EEBC-293C-9348-BE53-421903A1BC58}" type="sibTrans" cxnId="{50B18211-9936-0D47-BBE4-CD2D8C1E4B96}">
      <dgm:prSet/>
      <dgm:spPr/>
      <dgm:t>
        <a:bodyPr/>
        <a:lstStyle/>
        <a:p>
          <a:endParaRPr lang="en-US"/>
        </a:p>
      </dgm:t>
    </dgm:pt>
    <dgm:pt modelId="{DEC53577-3EE4-5447-BD56-228194F615BD}">
      <dgm:prSet phldrT="[Text]" custT="1"/>
      <dgm:spPr>
        <a:xfrm>
          <a:off x="4541513" y="0"/>
          <a:ext cx="2463998" cy="1436011"/>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2451115"/>
              <a:satOff val="-3409"/>
              <a:lumOff val="-1307"/>
              <a:alphaOff val="0"/>
            </a:srgbClr>
          </a:solidFill>
          <a:prstDash val="solid"/>
          <a:miter lim="800000"/>
        </a:ln>
        <a:effectLst/>
      </dgm:spPr>
      <dgm:t>
        <a:bodyPr/>
        <a:lstStyle/>
        <a:p>
          <a:pPr>
            <a:buChar char="•"/>
          </a:pPr>
          <a:r>
            <a:rPr lang="en-US" sz="1200" dirty="0">
              <a:solidFill>
                <a:sysClr val="windowText" lastClr="000000">
                  <a:hueOff val="0"/>
                  <a:satOff val="0"/>
                  <a:lumOff val="0"/>
                  <a:alphaOff val="0"/>
                </a:sysClr>
              </a:solidFill>
              <a:latin typeface="Calibri" panose="020F0502020204030204"/>
              <a:ea typeface="+mn-ea"/>
              <a:cs typeface="+mn-cs"/>
            </a:rPr>
            <a:t> Agility</a:t>
          </a:r>
        </a:p>
      </dgm:t>
    </dgm:pt>
    <dgm:pt modelId="{9020BFE5-77B6-B84C-87DB-A361AF69DF9D}" type="parTrans" cxnId="{096E5382-F119-3B48-AD2F-A99C99F1324D}">
      <dgm:prSet/>
      <dgm:spPr/>
      <dgm:t>
        <a:bodyPr/>
        <a:lstStyle/>
        <a:p>
          <a:endParaRPr lang="en-US"/>
        </a:p>
      </dgm:t>
    </dgm:pt>
    <dgm:pt modelId="{B2983337-60D4-DD47-8FC0-912067CA4D1A}" type="sibTrans" cxnId="{096E5382-F119-3B48-AD2F-A99C99F1324D}">
      <dgm:prSet/>
      <dgm:spPr/>
      <dgm:t>
        <a:bodyPr/>
        <a:lstStyle/>
        <a:p>
          <a:endParaRPr lang="en-US"/>
        </a:p>
      </dgm:t>
    </dgm:pt>
    <dgm:pt modelId="{83F50F5B-A12F-CF4B-AE7B-61C2DDCC5541}">
      <dgm:prSet phldrT="[Text]"/>
      <dgm:spPr>
        <a:xfrm rot="10800000">
          <a:off x="4043928" y="2288643"/>
          <a:ext cx="1943103" cy="1943103"/>
        </a:xfrm>
        <a:prstGeom prst="pieWedge">
          <a:avLst/>
        </a:prstGeom>
        <a:solidFill>
          <a:srgbClr val="4472C4">
            <a:hueOff val="-4902230"/>
            <a:satOff val="-6819"/>
            <a:lumOff val="-2615"/>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Readiness</a:t>
          </a:r>
        </a:p>
      </dgm:t>
    </dgm:pt>
    <dgm:pt modelId="{28537FEE-F8BE-4542-B407-CDF03677DC9B}" type="parTrans" cxnId="{2E46D336-5961-7B49-A950-629A89380A71}">
      <dgm:prSet/>
      <dgm:spPr/>
      <dgm:t>
        <a:bodyPr/>
        <a:lstStyle/>
        <a:p>
          <a:endParaRPr lang="en-US"/>
        </a:p>
      </dgm:t>
    </dgm:pt>
    <dgm:pt modelId="{961F7185-2F18-A545-A806-02B858ECA960}" type="sibTrans" cxnId="{2E46D336-5961-7B49-A950-629A89380A71}">
      <dgm:prSet/>
      <dgm:spPr/>
      <dgm:t>
        <a:bodyPr/>
        <a:lstStyle/>
        <a:p>
          <a:endParaRPr lang="en-US"/>
        </a:p>
      </dgm:t>
    </dgm:pt>
    <dgm:pt modelId="{06DBAAF4-00F8-DF47-B6CC-378CFEE3AA43}">
      <dgm:prSet phldrT="[Text]" custT="1"/>
      <dgm:spPr>
        <a:xfrm>
          <a:off x="4495680" y="3051524"/>
          <a:ext cx="2555665" cy="1436011"/>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4902230"/>
              <a:satOff val="-6819"/>
              <a:lumOff val="-2615"/>
              <a:alphaOff val="0"/>
            </a:srgbClr>
          </a:solidFill>
          <a:prstDash val="solid"/>
          <a:miter lim="800000"/>
        </a:ln>
        <a:effectLst/>
      </dgm:spPr>
      <dgm:t>
        <a:bodyPr/>
        <a:lstStyle/>
        <a:p>
          <a:pPr>
            <a:buChar char="•"/>
          </a:pPr>
          <a:r>
            <a:rPr lang="en-US" sz="800" dirty="0">
              <a:solidFill>
                <a:sysClr val="windowText" lastClr="000000">
                  <a:hueOff val="0"/>
                  <a:satOff val="0"/>
                  <a:lumOff val="0"/>
                  <a:alphaOff val="0"/>
                </a:sysClr>
              </a:solidFill>
              <a:latin typeface="Calibri" panose="020F0502020204030204"/>
              <a:ea typeface="+mn-ea"/>
              <a:cs typeface="+mn-cs"/>
            </a:rPr>
            <a:t> </a:t>
          </a:r>
          <a:endParaRPr lang="en-US" sz="1200" dirty="0">
            <a:solidFill>
              <a:sysClr val="windowText" lastClr="000000">
                <a:hueOff val="0"/>
                <a:satOff val="0"/>
                <a:lumOff val="0"/>
                <a:alphaOff val="0"/>
              </a:sysClr>
            </a:solidFill>
            <a:latin typeface="Calibri" panose="020F0502020204030204"/>
            <a:ea typeface="+mn-ea"/>
            <a:cs typeface="+mn-cs"/>
          </a:endParaRPr>
        </a:p>
      </dgm:t>
    </dgm:pt>
    <dgm:pt modelId="{563A152F-64A9-FB40-B64C-76EA21D45B34}" type="parTrans" cxnId="{1770DD8D-81AE-F049-9669-8CE9708F0A9D}">
      <dgm:prSet/>
      <dgm:spPr/>
      <dgm:t>
        <a:bodyPr/>
        <a:lstStyle/>
        <a:p>
          <a:endParaRPr lang="en-US"/>
        </a:p>
      </dgm:t>
    </dgm:pt>
    <dgm:pt modelId="{9F8B63CF-76F5-604D-8F1A-8944A55B5292}" type="sibTrans" cxnId="{1770DD8D-81AE-F049-9669-8CE9708F0A9D}">
      <dgm:prSet/>
      <dgm:spPr/>
      <dgm:t>
        <a:bodyPr/>
        <a:lstStyle/>
        <a:p>
          <a:endParaRPr lang="en-US"/>
        </a:p>
      </dgm:t>
    </dgm:pt>
    <dgm:pt modelId="{3BB168DB-A3A1-9049-AC64-2971FA174E7F}">
      <dgm:prSet phldrT="[Text]"/>
      <dgm:spPr>
        <a:xfrm rot="16200000">
          <a:off x="2011074" y="2288643"/>
          <a:ext cx="1943103" cy="1943103"/>
        </a:xfrm>
        <a:prstGeom prst="pieWedge">
          <a:avLst/>
        </a:prstGeom>
        <a:solidFill>
          <a:srgbClr val="4472C4">
            <a:hueOff val="-7353344"/>
            <a:satOff val="-10228"/>
            <a:lumOff val="-3922"/>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Aspirations</a:t>
          </a:r>
        </a:p>
      </dgm:t>
    </dgm:pt>
    <dgm:pt modelId="{8E567612-8DFE-B044-9553-89F56EBDC52D}" type="parTrans" cxnId="{FC46F6E3-21C8-6040-823C-82FD321AAF0A}">
      <dgm:prSet/>
      <dgm:spPr/>
      <dgm:t>
        <a:bodyPr/>
        <a:lstStyle/>
        <a:p>
          <a:endParaRPr lang="en-US"/>
        </a:p>
      </dgm:t>
    </dgm:pt>
    <dgm:pt modelId="{C91D7F6F-B730-4541-8C91-CAEE7D83C585}" type="sibTrans" cxnId="{FC46F6E3-21C8-6040-823C-82FD321AAF0A}">
      <dgm:prSet/>
      <dgm:spPr/>
      <dgm:t>
        <a:bodyPr/>
        <a:lstStyle/>
        <a:p>
          <a:endParaRPr lang="en-US"/>
        </a:p>
      </dgm:t>
    </dgm:pt>
    <dgm:pt modelId="{647AC309-7E9C-0245-B652-AF1E324DDEEA}">
      <dgm:prSet phldrT="[Text]" custT="1"/>
      <dgm:spPr>
        <a:xfrm>
          <a:off x="1048137" y="3051524"/>
          <a:ext cx="2216842" cy="1436011"/>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7353344"/>
              <a:satOff val="-10228"/>
              <a:lumOff val="-3922"/>
              <a:alphaOff val="0"/>
            </a:srgbClr>
          </a:solidFill>
          <a:prstDash val="solid"/>
          <a:miter lim="800000"/>
        </a:ln>
        <a:effectLst/>
      </dgm:spPr>
      <dgm:t>
        <a:bodyPr/>
        <a:lstStyle/>
        <a:p>
          <a:pPr>
            <a:buChar char="•"/>
          </a:pPr>
          <a:endParaRPr lang="en-US" sz="1200" dirty="0">
            <a:solidFill>
              <a:sysClr val="windowText" lastClr="000000">
                <a:hueOff val="0"/>
                <a:satOff val="0"/>
                <a:lumOff val="0"/>
                <a:alphaOff val="0"/>
              </a:sysClr>
            </a:solidFill>
            <a:latin typeface="Calibri" panose="020F0502020204030204"/>
            <a:ea typeface="+mn-ea"/>
            <a:cs typeface="+mn-cs"/>
          </a:endParaRPr>
        </a:p>
      </dgm:t>
    </dgm:pt>
    <dgm:pt modelId="{A9A1E6E3-66BE-4849-AF2F-D54BDFDB6F80}" type="parTrans" cxnId="{A600789C-0DC8-E74E-AC79-145534DBE614}">
      <dgm:prSet/>
      <dgm:spPr/>
      <dgm:t>
        <a:bodyPr/>
        <a:lstStyle/>
        <a:p>
          <a:endParaRPr lang="en-US"/>
        </a:p>
      </dgm:t>
    </dgm:pt>
    <dgm:pt modelId="{36337ECD-3E3F-B84C-B0A4-9E671EF91537}" type="sibTrans" cxnId="{A600789C-0DC8-E74E-AC79-145534DBE614}">
      <dgm:prSet/>
      <dgm:spPr/>
      <dgm:t>
        <a:bodyPr/>
        <a:lstStyle/>
        <a:p>
          <a:endParaRPr lang="en-US"/>
        </a:p>
      </dgm:t>
    </dgm:pt>
    <dgm:pt modelId="{542CA1A0-CE59-B548-B56A-EB31E1869A7A}">
      <dgm:prSet phldrT="[Text]" custT="1"/>
      <dgm:spPr>
        <a:xfrm>
          <a:off x="4495680" y="3051524"/>
          <a:ext cx="2555665" cy="1436011"/>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4902230"/>
              <a:satOff val="-6819"/>
              <a:lumOff val="-2615"/>
              <a:alphaOff val="0"/>
            </a:srgbClr>
          </a:solidFill>
          <a:prstDash val="solid"/>
          <a:miter lim="800000"/>
        </a:ln>
        <a:effectLst/>
      </dgm:spPr>
      <dgm:t>
        <a:bodyPr/>
        <a:lstStyle/>
        <a:p>
          <a:pPr>
            <a:buChar char="•"/>
          </a:pPr>
          <a:r>
            <a:rPr lang="en-US" sz="1200" dirty="0">
              <a:solidFill>
                <a:sysClr val="windowText" lastClr="000000">
                  <a:hueOff val="0"/>
                  <a:satOff val="0"/>
                  <a:lumOff val="0"/>
                  <a:alphaOff val="0"/>
                </a:sysClr>
              </a:solidFill>
              <a:latin typeface="Calibri" panose="020F0502020204030204"/>
              <a:ea typeface="+mn-ea"/>
              <a:cs typeface="+mn-cs"/>
            </a:rPr>
            <a:t> Ready Now / not ready</a:t>
          </a:r>
        </a:p>
      </dgm:t>
    </dgm:pt>
    <dgm:pt modelId="{30F731CD-7881-5A48-84BD-48F747703FD5}" type="parTrans" cxnId="{18F74132-0509-524C-990E-74F91B426532}">
      <dgm:prSet/>
      <dgm:spPr/>
      <dgm:t>
        <a:bodyPr/>
        <a:lstStyle/>
        <a:p>
          <a:endParaRPr lang="en-US"/>
        </a:p>
      </dgm:t>
    </dgm:pt>
    <dgm:pt modelId="{68F557AA-8E50-E54D-82C7-10C9970C13D2}" type="sibTrans" cxnId="{18F74132-0509-524C-990E-74F91B426532}">
      <dgm:prSet/>
      <dgm:spPr/>
      <dgm:t>
        <a:bodyPr/>
        <a:lstStyle/>
        <a:p>
          <a:endParaRPr lang="en-US"/>
        </a:p>
      </dgm:t>
    </dgm:pt>
    <dgm:pt modelId="{F6F16EF9-3BD5-6C4D-968C-833666C6337D}">
      <dgm:prSet phldrT="[Text]" custT="1"/>
      <dgm:spPr>
        <a:xfrm>
          <a:off x="4495680" y="3051524"/>
          <a:ext cx="2555665" cy="1436011"/>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4902230"/>
              <a:satOff val="-6819"/>
              <a:lumOff val="-2615"/>
              <a:alphaOff val="0"/>
            </a:srgbClr>
          </a:solidFill>
          <a:prstDash val="solid"/>
          <a:miter lim="800000"/>
        </a:ln>
        <a:effectLst/>
      </dgm:spPr>
      <dgm:t>
        <a:bodyPr/>
        <a:lstStyle/>
        <a:p>
          <a:pPr>
            <a:buChar char="•"/>
          </a:pPr>
          <a:r>
            <a:rPr lang="en-US" sz="1200" dirty="0">
              <a:solidFill>
                <a:sysClr val="windowText" lastClr="000000">
                  <a:hueOff val="0"/>
                  <a:satOff val="0"/>
                  <a:lumOff val="0"/>
                  <a:alphaOff val="0"/>
                </a:sysClr>
              </a:solidFill>
              <a:latin typeface="Calibri" panose="020F0502020204030204"/>
              <a:ea typeface="+mn-ea"/>
              <a:cs typeface="+mn-cs"/>
            </a:rPr>
            <a:t> 6 </a:t>
          </a:r>
          <a:r>
            <a:rPr lang="mr-IN" sz="1200" dirty="0">
              <a:solidFill>
                <a:sysClr val="windowText" lastClr="000000">
                  <a:hueOff val="0"/>
                  <a:satOff val="0"/>
                  <a:lumOff val="0"/>
                  <a:alphaOff val="0"/>
                </a:sysClr>
              </a:solidFill>
              <a:latin typeface="Calibri" panose="020F0502020204030204"/>
              <a:ea typeface="+mn-ea"/>
              <a:cs typeface="Mangal" panose="02040503050203030202" pitchFamily="18" charset="0"/>
            </a:rPr>
            <a:t>–</a:t>
          </a:r>
          <a:r>
            <a:rPr lang="en-US" sz="1200" dirty="0">
              <a:solidFill>
                <a:sysClr val="windowText" lastClr="000000">
                  <a:hueOff val="0"/>
                  <a:satOff val="0"/>
                  <a:lumOff val="0"/>
                  <a:alphaOff val="0"/>
                </a:sysClr>
              </a:solidFill>
              <a:latin typeface="Calibri" panose="020F0502020204030204"/>
              <a:ea typeface="+mn-ea"/>
              <a:cs typeface="+mn-cs"/>
            </a:rPr>
            <a:t> 12 months</a:t>
          </a:r>
        </a:p>
      </dgm:t>
    </dgm:pt>
    <dgm:pt modelId="{503D5F57-FC7A-6D47-A0AE-021E6B2263F7}" type="parTrans" cxnId="{A22D28B8-C746-8E4F-8D08-016FD73E2B09}">
      <dgm:prSet/>
      <dgm:spPr/>
      <dgm:t>
        <a:bodyPr/>
        <a:lstStyle/>
        <a:p>
          <a:endParaRPr lang="en-US"/>
        </a:p>
      </dgm:t>
    </dgm:pt>
    <dgm:pt modelId="{CA076EA6-8F02-F342-ACB9-04763D23BF0F}" type="sibTrans" cxnId="{A22D28B8-C746-8E4F-8D08-016FD73E2B09}">
      <dgm:prSet/>
      <dgm:spPr/>
      <dgm:t>
        <a:bodyPr/>
        <a:lstStyle/>
        <a:p>
          <a:endParaRPr lang="en-US"/>
        </a:p>
      </dgm:t>
    </dgm:pt>
    <dgm:pt modelId="{5A8C1F7E-4EE5-494A-B3DD-4ECC7EF547C4}">
      <dgm:prSet phldrT="[Text]" custT="1"/>
      <dgm:spPr>
        <a:xfrm>
          <a:off x="4495680" y="3051524"/>
          <a:ext cx="2555665" cy="1436011"/>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4902230"/>
              <a:satOff val="-6819"/>
              <a:lumOff val="-2615"/>
              <a:alphaOff val="0"/>
            </a:srgbClr>
          </a:solidFill>
          <a:prstDash val="solid"/>
          <a:miter lim="800000"/>
        </a:ln>
        <a:effectLst/>
      </dgm:spPr>
      <dgm:t>
        <a:bodyPr/>
        <a:lstStyle/>
        <a:p>
          <a:pPr>
            <a:buChar char="•"/>
          </a:pPr>
          <a:r>
            <a:rPr lang="en-US" sz="1200" dirty="0">
              <a:solidFill>
                <a:sysClr val="windowText" lastClr="000000">
                  <a:hueOff val="0"/>
                  <a:satOff val="0"/>
                  <a:lumOff val="0"/>
                  <a:alphaOff val="0"/>
                </a:sysClr>
              </a:solidFill>
              <a:latin typeface="Calibri" panose="020F0502020204030204"/>
              <a:ea typeface="+mn-ea"/>
              <a:cs typeface="+mn-cs"/>
            </a:rPr>
            <a:t> 1 </a:t>
          </a:r>
          <a:r>
            <a:rPr lang="mr-IN" sz="1200" dirty="0">
              <a:solidFill>
                <a:sysClr val="windowText" lastClr="000000">
                  <a:hueOff val="0"/>
                  <a:satOff val="0"/>
                  <a:lumOff val="0"/>
                  <a:alphaOff val="0"/>
                </a:sysClr>
              </a:solidFill>
              <a:latin typeface="Calibri" panose="020F0502020204030204"/>
              <a:ea typeface="+mn-ea"/>
              <a:cs typeface="Mangal" panose="02040503050203030202" pitchFamily="18" charset="0"/>
            </a:rPr>
            <a:t>–</a:t>
          </a:r>
          <a:r>
            <a:rPr lang="en-US" sz="1200" dirty="0">
              <a:solidFill>
                <a:sysClr val="windowText" lastClr="000000">
                  <a:hueOff val="0"/>
                  <a:satOff val="0"/>
                  <a:lumOff val="0"/>
                  <a:alphaOff val="0"/>
                </a:sysClr>
              </a:solidFill>
              <a:latin typeface="Calibri" panose="020F0502020204030204"/>
              <a:ea typeface="+mn-ea"/>
              <a:cs typeface="+mn-cs"/>
            </a:rPr>
            <a:t> 2 years etc.</a:t>
          </a:r>
        </a:p>
      </dgm:t>
    </dgm:pt>
    <dgm:pt modelId="{BAA0F4B4-2992-F24F-8D1F-6785033B5107}" type="parTrans" cxnId="{87E1F67C-C09B-0146-8D3F-15046E990B61}">
      <dgm:prSet/>
      <dgm:spPr/>
      <dgm:t>
        <a:bodyPr/>
        <a:lstStyle/>
        <a:p>
          <a:endParaRPr lang="en-US"/>
        </a:p>
      </dgm:t>
    </dgm:pt>
    <dgm:pt modelId="{49A43A6E-FC94-2845-9F72-DC935263F4DA}" type="sibTrans" cxnId="{87E1F67C-C09B-0146-8D3F-15046E990B61}">
      <dgm:prSet/>
      <dgm:spPr/>
      <dgm:t>
        <a:bodyPr/>
        <a:lstStyle/>
        <a:p>
          <a:endParaRPr lang="en-US"/>
        </a:p>
      </dgm:t>
    </dgm:pt>
    <dgm:pt modelId="{2F8A9A38-BAC8-FB4A-ADB9-E184BB39BB32}">
      <dgm:prSet phldrT="[Text]" custT="1"/>
      <dgm:spPr>
        <a:xfrm>
          <a:off x="4541513" y="0"/>
          <a:ext cx="2463998" cy="1436011"/>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2451115"/>
              <a:satOff val="-3409"/>
              <a:lumOff val="-1307"/>
              <a:alphaOff val="0"/>
            </a:srgbClr>
          </a:solidFill>
          <a:prstDash val="solid"/>
          <a:miter lim="800000"/>
        </a:ln>
        <a:effectLst/>
      </dgm:spPr>
      <dgm:t>
        <a:bodyPr/>
        <a:lstStyle/>
        <a:p>
          <a:pPr>
            <a:buChar char="•"/>
          </a:pPr>
          <a:r>
            <a:rPr lang="en-US" sz="1200" dirty="0">
              <a:solidFill>
                <a:sysClr val="windowText" lastClr="000000">
                  <a:hueOff val="0"/>
                  <a:satOff val="0"/>
                  <a:lumOff val="0"/>
                  <a:alphaOff val="0"/>
                </a:sysClr>
              </a:solidFill>
              <a:latin typeface="Calibri" panose="020F0502020204030204"/>
              <a:ea typeface="+mn-ea"/>
              <a:cs typeface="+mn-cs"/>
            </a:rPr>
            <a:t> Stretch behaviours</a:t>
          </a:r>
        </a:p>
      </dgm:t>
    </dgm:pt>
    <dgm:pt modelId="{C9D57240-2D5C-9F46-90FF-CD052A2131CA}" type="parTrans" cxnId="{4406E94C-FE68-634D-9E19-D381A0AC1DBD}">
      <dgm:prSet/>
      <dgm:spPr/>
      <dgm:t>
        <a:bodyPr/>
        <a:lstStyle/>
        <a:p>
          <a:endParaRPr lang="en-US"/>
        </a:p>
      </dgm:t>
    </dgm:pt>
    <dgm:pt modelId="{A158B484-C52B-2B4F-BD77-CB510C3136DC}" type="sibTrans" cxnId="{4406E94C-FE68-634D-9E19-D381A0AC1DBD}">
      <dgm:prSet/>
      <dgm:spPr/>
      <dgm:t>
        <a:bodyPr/>
        <a:lstStyle/>
        <a:p>
          <a:endParaRPr lang="en-US"/>
        </a:p>
      </dgm:t>
    </dgm:pt>
    <dgm:pt modelId="{B6422CD6-6219-1C40-BA04-3DD67EFC9440}">
      <dgm:prSet phldrT="[Text]" custT="1"/>
      <dgm:spPr>
        <a:xfrm>
          <a:off x="946760" y="0"/>
          <a:ext cx="2419595" cy="1436011"/>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Char char="•"/>
          </a:pPr>
          <a:r>
            <a:rPr lang="en-US" sz="1200" dirty="0">
              <a:solidFill>
                <a:sysClr val="windowText" lastClr="000000">
                  <a:hueOff val="0"/>
                  <a:satOff val="0"/>
                  <a:lumOff val="0"/>
                  <a:alphaOff val="0"/>
                </a:sysClr>
              </a:solidFill>
              <a:latin typeface="Calibri" panose="020F0502020204030204"/>
              <a:ea typeface="+mn-ea"/>
              <a:cs typeface="+mn-cs"/>
            </a:rPr>
            <a:t> Demonstration of values/behaviours</a:t>
          </a:r>
        </a:p>
      </dgm:t>
    </dgm:pt>
    <dgm:pt modelId="{232200E4-68EB-1147-8918-6699BC446347}" type="parTrans" cxnId="{7DDC3C5A-8C4C-3B48-9544-DEA8BA9BD79F}">
      <dgm:prSet/>
      <dgm:spPr/>
      <dgm:t>
        <a:bodyPr/>
        <a:lstStyle/>
        <a:p>
          <a:endParaRPr lang="en-US"/>
        </a:p>
      </dgm:t>
    </dgm:pt>
    <dgm:pt modelId="{F0C4C526-9358-A34A-BA54-9B52A8A6DC40}" type="sibTrans" cxnId="{7DDC3C5A-8C4C-3B48-9544-DEA8BA9BD79F}">
      <dgm:prSet/>
      <dgm:spPr/>
      <dgm:t>
        <a:bodyPr/>
        <a:lstStyle/>
        <a:p>
          <a:endParaRPr lang="en-US"/>
        </a:p>
      </dgm:t>
    </dgm:pt>
    <dgm:pt modelId="{D284DA48-5D67-1B46-B985-B43E11DC2457}">
      <dgm:prSet phldrT="[Text]" custT="1"/>
      <dgm:spPr>
        <a:xfrm>
          <a:off x="1048137" y="3051524"/>
          <a:ext cx="2216842" cy="1436011"/>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7353344"/>
              <a:satOff val="-10228"/>
              <a:lumOff val="-3922"/>
              <a:alphaOff val="0"/>
            </a:srgbClr>
          </a:solidFill>
          <a:prstDash val="solid"/>
          <a:miter lim="800000"/>
        </a:ln>
        <a:effectLst/>
      </dgm:spPr>
      <dgm:t>
        <a:bodyPr/>
        <a:lstStyle/>
        <a:p>
          <a:pPr>
            <a:buChar char="•"/>
          </a:pPr>
          <a:r>
            <a:rPr lang="en-US" sz="1200" dirty="0">
              <a:solidFill>
                <a:sysClr val="windowText" lastClr="000000">
                  <a:hueOff val="0"/>
                  <a:satOff val="0"/>
                  <a:lumOff val="0"/>
                  <a:alphaOff val="0"/>
                </a:sysClr>
              </a:solidFill>
              <a:latin typeface="Calibri" panose="020F0502020204030204"/>
              <a:ea typeface="+mn-ea"/>
              <a:cs typeface="+mn-cs"/>
            </a:rPr>
            <a:t> Strengths</a:t>
          </a:r>
        </a:p>
      </dgm:t>
    </dgm:pt>
    <dgm:pt modelId="{A180560B-619A-0F43-9981-859000DB6EFC}" type="parTrans" cxnId="{F0144BD1-2005-AE42-9D98-9F41C2DB9C00}">
      <dgm:prSet/>
      <dgm:spPr/>
      <dgm:t>
        <a:bodyPr/>
        <a:lstStyle/>
        <a:p>
          <a:endParaRPr lang="en-US"/>
        </a:p>
      </dgm:t>
    </dgm:pt>
    <dgm:pt modelId="{BFDD3F31-01CE-EB48-AACF-0C815A855AC2}" type="sibTrans" cxnId="{F0144BD1-2005-AE42-9D98-9F41C2DB9C00}">
      <dgm:prSet/>
      <dgm:spPr/>
      <dgm:t>
        <a:bodyPr/>
        <a:lstStyle/>
        <a:p>
          <a:endParaRPr lang="en-US"/>
        </a:p>
      </dgm:t>
    </dgm:pt>
    <dgm:pt modelId="{AC3B7726-BD79-0F46-AE07-924FE4EA0B13}">
      <dgm:prSet phldrT="[Text]" custT="1"/>
      <dgm:spPr>
        <a:xfrm>
          <a:off x="1048137" y="3051524"/>
          <a:ext cx="2216842" cy="1436011"/>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7353344"/>
              <a:satOff val="-10228"/>
              <a:lumOff val="-3922"/>
              <a:alphaOff val="0"/>
            </a:srgbClr>
          </a:solidFill>
          <a:prstDash val="solid"/>
          <a:miter lim="800000"/>
        </a:ln>
        <a:effectLst/>
      </dgm:spPr>
      <dgm:t>
        <a:bodyPr/>
        <a:lstStyle/>
        <a:p>
          <a:pPr>
            <a:buChar char="•"/>
          </a:pPr>
          <a:r>
            <a:rPr lang="en-US" sz="1200" dirty="0">
              <a:solidFill>
                <a:sysClr val="windowText" lastClr="000000">
                  <a:hueOff val="0"/>
                  <a:satOff val="0"/>
                  <a:lumOff val="0"/>
                  <a:alphaOff val="0"/>
                </a:sysClr>
              </a:solidFill>
              <a:latin typeface="Calibri" panose="020F0502020204030204"/>
              <a:ea typeface="+mn-ea"/>
              <a:cs typeface="+mn-cs"/>
            </a:rPr>
            <a:t> Career goals</a:t>
          </a:r>
        </a:p>
      </dgm:t>
    </dgm:pt>
    <dgm:pt modelId="{AE02AA8D-1EB0-604B-9D86-41BFEF2BD7A4}" type="parTrans" cxnId="{8D245511-8F8E-D948-B6E1-CCB61309C333}">
      <dgm:prSet/>
      <dgm:spPr/>
      <dgm:t>
        <a:bodyPr/>
        <a:lstStyle/>
        <a:p>
          <a:endParaRPr lang="en-US"/>
        </a:p>
      </dgm:t>
    </dgm:pt>
    <dgm:pt modelId="{81DA732D-7C1E-4141-A3B0-7A9B488D4127}" type="sibTrans" cxnId="{8D245511-8F8E-D948-B6E1-CCB61309C333}">
      <dgm:prSet/>
      <dgm:spPr/>
      <dgm:t>
        <a:bodyPr/>
        <a:lstStyle/>
        <a:p>
          <a:endParaRPr lang="en-US"/>
        </a:p>
      </dgm:t>
    </dgm:pt>
    <dgm:pt modelId="{AA22BDAE-FD75-1845-8EAC-2B77596546BA}">
      <dgm:prSet phldrT="[Text]" custT="1"/>
      <dgm:spPr>
        <a:xfrm>
          <a:off x="4541513" y="0"/>
          <a:ext cx="2463998" cy="1436011"/>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2451115"/>
              <a:satOff val="-3409"/>
              <a:lumOff val="-1307"/>
              <a:alphaOff val="0"/>
            </a:srgbClr>
          </a:solidFill>
          <a:prstDash val="solid"/>
          <a:miter lim="800000"/>
        </a:ln>
        <a:effectLst/>
      </dgm:spPr>
      <dgm:t>
        <a:bodyPr/>
        <a:lstStyle/>
        <a:p>
          <a:pPr>
            <a:buChar char="•"/>
          </a:pPr>
          <a:r>
            <a:rPr lang="en-US" sz="1200" dirty="0">
              <a:solidFill>
                <a:sysClr val="windowText" lastClr="000000">
                  <a:hueOff val="0"/>
                  <a:satOff val="0"/>
                  <a:lumOff val="0"/>
                  <a:alphaOff val="0"/>
                </a:sysClr>
              </a:solidFill>
              <a:latin typeface="Calibri" panose="020F0502020204030204"/>
              <a:ea typeface="+mn-ea"/>
              <a:cs typeface="+mn-cs"/>
            </a:rPr>
            <a:t> Appetite/Motivation</a:t>
          </a:r>
        </a:p>
      </dgm:t>
    </dgm:pt>
    <dgm:pt modelId="{9D73CC08-8F45-1C4F-A65E-2996069E3AB0}" type="sibTrans" cxnId="{13D8C090-7821-1E4C-83C6-73D8697BA8EA}">
      <dgm:prSet/>
      <dgm:spPr/>
      <dgm:t>
        <a:bodyPr/>
        <a:lstStyle/>
        <a:p>
          <a:endParaRPr lang="en-US"/>
        </a:p>
      </dgm:t>
    </dgm:pt>
    <dgm:pt modelId="{689B826A-B65E-E542-93BD-49D89192BF17}" type="parTrans" cxnId="{13D8C090-7821-1E4C-83C6-73D8697BA8EA}">
      <dgm:prSet/>
      <dgm:spPr/>
      <dgm:t>
        <a:bodyPr/>
        <a:lstStyle/>
        <a:p>
          <a:endParaRPr lang="en-US"/>
        </a:p>
      </dgm:t>
    </dgm:pt>
    <dgm:pt modelId="{D3315B58-E480-9A45-BD4F-60082123B035}">
      <dgm:prSet phldrT="[Text]" custT="1"/>
      <dgm:spPr>
        <a:xfrm>
          <a:off x="946760" y="0"/>
          <a:ext cx="2419595" cy="1436011"/>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Char char="•"/>
          </a:pPr>
          <a:r>
            <a:rPr lang="en-US" sz="1200" dirty="0">
              <a:solidFill>
                <a:sysClr val="windowText" lastClr="000000">
                  <a:hueOff val="0"/>
                  <a:satOff val="0"/>
                  <a:lumOff val="0"/>
                  <a:alphaOff val="0"/>
                </a:sysClr>
              </a:solidFill>
              <a:latin typeface="Calibri" panose="020F0502020204030204"/>
              <a:ea typeface="+mn-ea"/>
              <a:cs typeface="+mn-cs"/>
            </a:rPr>
            <a:t> Delivery of objectives</a:t>
          </a:r>
        </a:p>
      </dgm:t>
    </dgm:pt>
    <dgm:pt modelId="{976418D6-360E-EB48-8631-5F964C9D5047}" type="parTrans" cxnId="{07845526-C809-AD4A-B346-7C0985CC2982}">
      <dgm:prSet/>
      <dgm:spPr/>
      <dgm:t>
        <a:bodyPr/>
        <a:lstStyle/>
        <a:p>
          <a:endParaRPr lang="en-US"/>
        </a:p>
      </dgm:t>
    </dgm:pt>
    <dgm:pt modelId="{BA54A16C-1155-094E-9898-E642E57E4DCB}" type="sibTrans" cxnId="{07845526-C809-AD4A-B346-7C0985CC2982}">
      <dgm:prSet/>
      <dgm:spPr/>
      <dgm:t>
        <a:bodyPr/>
        <a:lstStyle/>
        <a:p>
          <a:endParaRPr lang="en-US"/>
        </a:p>
      </dgm:t>
    </dgm:pt>
    <dgm:pt modelId="{5DC4321C-F07B-CE47-9BB3-0507FAC32421}">
      <dgm:prSet phldrT="[Text]" custT="1"/>
      <dgm:spPr>
        <a:xfrm>
          <a:off x="4495680" y="3051524"/>
          <a:ext cx="2555665" cy="1436011"/>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4902230"/>
              <a:satOff val="-6819"/>
              <a:lumOff val="-2615"/>
              <a:alphaOff val="0"/>
            </a:srgbClr>
          </a:solidFill>
          <a:prstDash val="solid"/>
          <a:miter lim="800000"/>
        </a:ln>
        <a:effectLst/>
      </dgm:spPr>
      <dgm:t>
        <a:bodyPr/>
        <a:lstStyle/>
        <a:p>
          <a:pPr>
            <a:buChar char="•"/>
          </a:pPr>
          <a:r>
            <a:rPr lang="en-US" sz="1200" dirty="0">
              <a:solidFill>
                <a:sysClr val="windowText" lastClr="000000">
                  <a:hueOff val="0"/>
                  <a:satOff val="0"/>
                  <a:lumOff val="0"/>
                  <a:alphaOff val="0"/>
                </a:sysClr>
              </a:solidFill>
              <a:latin typeface="Calibri" panose="020F0502020204030204"/>
              <a:ea typeface="+mn-ea"/>
              <a:cs typeface="+mn-cs"/>
            </a:rPr>
            <a:t> </a:t>
          </a:r>
          <a:r>
            <a:rPr lang="en-US" sz="1200" dirty="0">
              <a:solidFill>
                <a:sysClr val="windowText" lastClr="000000"/>
              </a:solidFill>
              <a:latin typeface="Calibri" panose="020F0502020204030204"/>
              <a:ea typeface="+mn-ea"/>
              <a:cs typeface="+mn-cs"/>
            </a:rPr>
            <a:t>Happy what I’m doing</a:t>
          </a:r>
        </a:p>
      </dgm:t>
    </dgm:pt>
    <dgm:pt modelId="{7840F6EA-0B10-2A42-8091-960AC3A60377}" type="parTrans" cxnId="{365AB0CB-182A-0A41-AA8E-4B2603BD6BC2}">
      <dgm:prSet/>
      <dgm:spPr/>
      <dgm:t>
        <a:bodyPr/>
        <a:lstStyle/>
        <a:p>
          <a:endParaRPr lang="en-US"/>
        </a:p>
      </dgm:t>
    </dgm:pt>
    <dgm:pt modelId="{9B6EDDD8-1044-194B-AB20-0C2E3804E440}" type="sibTrans" cxnId="{365AB0CB-182A-0A41-AA8E-4B2603BD6BC2}">
      <dgm:prSet/>
      <dgm:spPr/>
      <dgm:t>
        <a:bodyPr/>
        <a:lstStyle/>
        <a:p>
          <a:endParaRPr lang="en-US"/>
        </a:p>
      </dgm:t>
    </dgm:pt>
    <dgm:pt modelId="{0069C8E0-B863-D34D-A436-80DC164E63B3}">
      <dgm:prSet phldrT="[Text]" custT="1"/>
      <dgm:spPr>
        <a:xfrm>
          <a:off x="4495680" y="3051524"/>
          <a:ext cx="2555665" cy="1436011"/>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4902230"/>
              <a:satOff val="-6819"/>
              <a:lumOff val="-2615"/>
              <a:alphaOff val="0"/>
            </a:srgbClr>
          </a:solidFill>
          <a:prstDash val="solid"/>
          <a:miter lim="800000"/>
        </a:ln>
        <a:effectLst/>
      </dgm:spPr>
      <dgm:t>
        <a:bodyPr/>
        <a:lstStyle/>
        <a:p>
          <a:pPr>
            <a:buChar char="•"/>
          </a:pPr>
          <a:endParaRPr lang="en-US" sz="800" dirty="0">
            <a:solidFill>
              <a:sysClr val="windowText" lastClr="000000">
                <a:hueOff val="0"/>
                <a:satOff val="0"/>
                <a:lumOff val="0"/>
                <a:alphaOff val="0"/>
              </a:sysClr>
            </a:solidFill>
            <a:latin typeface="Calibri" panose="020F0502020204030204"/>
            <a:ea typeface="+mn-ea"/>
            <a:cs typeface="+mn-cs"/>
          </a:endParaRPr>
        </a:p>
      </dgm:t>
    </dgm:pt>
    <dgm:pt modelId="{A6EF8CD0-3820-2748-A900-C99D4E7672C3}" type="parTrans" cxnId="{DE1331C9-A99E-C04A-8F72-33BDB10C32ED}">
      <dgm:prSet/>
      <dgm:spPr/>
      <dgm:t>
        <a:bodyPr/>
        <a:lstStyle/>
        <a:p>
          <a:endParaRPr lang="en-US"/>
        </a:p>
      </dgm:t>
    </dgm:pt>
    <dgm:pt modelId="{B8FD4705-4F54-2E40-862B-AA0579A6214A}" type="sibTrans" cxnId="{DE1331C9-A99E-C04A-8F72-33BDB10C32ED}">
      <dgm:prSet/>
      <dgm:spPr/>
      <dgm:t>
        <a:bodyPr/>
        <a:lstStyle/>
        <a:p>
          <a:endParaRPr lang="en-US"/>
        </a:p>
      </dgm:t>
    </dgm:pt>
    <dgm:pt modelId="{665F128A-8E82-414F-B645-63E1072E1CBB}">
      <dgm:prSet phldrT="[Text]" custT="1"/>
      <dgm:spPr>
        <a:xfrm>
          <a:off x="1048137" y="3051524"/>
          <a:ext cx="2216842" cy="1436011"/>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7353344"/>
              <a:satOff val="-10228"/>
              <a:lumOff val="-3922"/>
              <a:alphaOff val="0"/>
            </a:srgbClr>
          </a:solidFill>
          <a:prstDash val="solid"/>
          <a:miter lim="800000"/>
        </a:ln>
        <a:effectLst/>
      </dgm:spPr>
      <dgm:t>
        <a:bodyPr/>
        <a:lstStyle/>
        <a:p>
          <a:pPr>
            <a:buChar char="•"/>
          </a:pPr>
          <a:r>
            <a:rPr lang="en-US" sz="1200" dirty="0">
              <a:solidFill>
                <a:sysClr val="windowText" lastClr="000000">
                  <a:hueOff val="0"/>
                  <a:satOff val="0"/>
                  <a:lumOff val="0"/>
                  <a:alphaOff val="0"/>
                </a:sysClr>
              </a:solidFill>
              <a:latin typeface="Calibri" panose="020F0502020204030204"/>
              <a:ea typeface="+mn-ea"/>
              <a:cs typeface="+mn-cs"/>
            </a:rPr>
            <a:t> Next steps</a:t>
          </a:r>
        </a:p>
      </dgm:t>
    </dgm:pt>
    <dgm:pt modelId="{C31A46B1-1E8A-FE47-853B-7163E3428F7D}" type="parTrans" cxnId="{10DEDF3E-CBD4-6A4B-8C5B-6486168F1280}">
      <dgm:prSet/>
      <dgm:spPr/>
      <dgm:t>
        <a:bodyPr/>
        <a:lstStyle/>
        <a:p>
          <a:endParaRPr lang="en-US"/>
        </a:p>
      </dgm:t>
    </dgm:pt>
    <dgm:pt modelId="{FA9C6804-DA77-A043-8350-55F63D4D9263}" type="sibTrans" cxnId="{10DEDF3E-CBD4-6A4B-8C5B-6486168F1280}">
      <dgm:prSet/>
      <dgm:spPr/>
      <dgm:t>
        <a:bodyPr/>
        <a:lstStyle/>
        <a:p>
          <a:endParaRPr lang="en-US"/>
        </a:p>
      </dgm:t>
    </dgm:pt>
    <dgm:pt modelId="{1DC1C956-102C-6C43-81ED-D8FF0C7FC701}" type="pres">
      <dgm:prSet presAssocID="{E6B269A0-B26C-9744-A894-8CC837DC14AE}" presName="cycleMatrixDiagram" presStyleCnt="0">
        <dgm:presLayoutVars>
          <dgm:chMax val="1"/>
          <dgm:dir/>
          <dgm:animLvl val="lvl"/>
          <dgm:resizeHandles val="exact"/>
        </dgm:presLayoutVars>
      </dgm:prSet>
      <dgm:spPr/>
    </dgm:pt>
    <dgm:pt modelId="{7836CD32-3573-2C44-AC0B-ADF39F45CE7D}" type="pres">
      <dgm:prSet presAssocID="{E6B269A0-B26C-9744-A894-8CC837DC14AE}" presName="children" presStyleCnt="0"/>
      <dgm:spPr/>
    </dgm:pt>
    <dgm:pt modelId="{F2AF1166-5DBD-1F45-8FA8-2362A83E1D5A}" type="pres">
      <dgm:prSet presAssocID="{E6B269A0-B26C-9744-A894-8CC837DC14AE}" presName="child1group" presStyleCnt="0"/>
      <dgm:spPr/>
    </dgm:pt>
    <dgm:pt modelId="{C44144F6-2113-AE46-9207-27C5FBF39C80}" type="pres">
      <dgm:prSet presAssocID="{E6B269A0-B26C-9744-A894-8CC837DC14AE}" presName="child1" presStyleLbl="bgAcc1" presStyleIdx="0" presStyleCnt="4" custScaleX="109146"/>
      <dgm:spPr/>
    </dgm:pt>
    <dgm:pt modelId="{BD31D38A-F99B-F246-B34E-F5A5CB97497A}" type="pres">
      <dgm:prSet presAssocID="{E6B269A0-B26C-9744-A894-8CC837DC14AE}" presName="child1Text" presStyleLbl="bgAcc1" presStyleIdx="0" presStyleCnt="4">
        <dgm:presLayoutVars>
          <dgm:bulletEnabled val="1"/>
        </dgm:presLayoutVars>
      </dgm:prSet>
      <dgm:spPr/>
    </dgm:pt>
    <dgm:pt modelId="{C45CE6B0-7565-DB48-A450-19543071BACB}" type="pres">
      <dgm:prSet presAssocID="{E6B269A0-B26C-9744-A894-8CC837DC14AE}" presName="child2group" presStyleCnt="0"/>
      <dgm:spPr/>
    </dgm:pt>
    <dgm:pt modelId="{518C01B9-F2FE-2E48-AFEE-B16D3955FCD0}" type="pres">
      <dgm:prSet presAssocID="{E6B269A0-B26C-9744-A894-8CC837DC14AE}" presName="child2" presStyleLbl="bgAcc1" presStyleIdx="1" presStyleCnt="4" custScaleX="111149"/>
      <dgm:spPr/>
    </dgm:pt>
    <dgm:pt modelId="{FD66C91B-9EBF-FD46-AE64-2C90ADC0C147}" type="pres">
      <dgm:prSet presAssocID="{E6B269A0-B26C-9744-A894-8CC837DC14AE}" presName="child2Text" presStyleLbl="bgAcc1" presStyleIdx="1" presStyleCnt="4">
        <dgm:presLayoutVars>
          <dgm:bulletEnabled val="1"/>
        </dgm:presLayoutVars>
      </dgm:prSet>
      <dgm:spPr/>
    </dgm:pt>
    <dgm:pt modelId="{3FEFA39B-8E88-B94E-893E-7CD564021187}" type="pres">
      <dgm:prSet presAssocID="{E6B269A0-B26C-9744-A894-8CC837DC14AE}" presName="child3group" presStyleCnt="0"/>
      <dgm:spPr/>
    </dgm:pt>
    <dgm:pt modelId="{A0F0093A-20C6-CC4C-A739-DCDB05B07FA3}" type="pres">
      <dgm:prSet presAssocID="{E6B269A0-B26C-9744-A894-8CC837DC14AE}" presName="child3" presStyleLbl="bgAcc1" presStyleIdx="2" presStyleCnt="4" custScaleX="115284"/>
      <dgm:spPr/>
    </dgm:pt>
    <dgm:pt modelId="{4E8F4662-EA1F-684A-9E21-1687E0C7F10F}" type="pres">
      <dgm:prSet presAssocID="{E6B269A0-B26C-9744-A894-8CC837DC14AE}" presName="child3Text" presStyleLbl="bgAcc1" presStyleIdx="2" presStyleCnt="4">
        <dgm:presLayoutVars>
          <dgm:bulletEnabled val="1"/>
        </dgm:presLayoutVars>
      </dgm:prSet>
      <dgm:spPr/>
    </dgm:pt>
    <dgm:pt modelId="{5E22710A-570A-E24E-B3F6-DCCF97D86A46}" type="pres">
      <dgm:prSet presAssocID="{E6B269A0-B26C-9744-A894-8CC837DC14AE}" presName="child4group" presStyleCnt="0"/>
      <dgm:spPr/>
    </dgm:pt>
    <dgm:pt modelId="{585339CA-CAAC-4A4F-B44E-192A1459B12B}" type="pres">
      <dgm:prSet presAssocID="{E6B269A0-B26C-9744-A894-8CC837DC14AE}" presName="child4" presStyleLbl="bgAcc1" presStyleIdx="3" presStyleCnt="4"/>
      <dgm:spPr/>
    </dgm:pt>
    <dgm:pt modelId="{4576552A-0E51-EB48-8C11-D96FBA8D8BB6}" type="pres">
      <dgm:prSet presAssocID="{E6B269A0-B26C-9744-A894-8CC837DC14AE}" presName="child4Text" presStyleLbl="bgAcc1" presStyleIdx="3" presStyleCnt="4">
        <dgm:presLayoutVars>
          <dgm:bulletEnabled val="1"/>
        </dgm:presLayoutVars>
      </dgm:prSet>
      <dgm:spPr/>
    </dgm:pt>
    <dgm:pt modelId="{E22D2FCB-F446-6D4C-833B-5ADBFA0BD00A}" type="pres">
      <dgm:prSet presAssocID="{E6B269A0-B26C-9744-A894-8CC837DC14AE}" presName="childPlaceholder" presStyleCnt="0"/>
      <dgm:spPr/>
    </dgm:pt>
    <dgm:pt modelId="{CCC846B9-2F8D-104F-8124-849366EC70AA}" type="pres">
      <dgm:prSet presAssocID="{E6B269A0-B26C-9744-A894-8CC837DC14AE}" presName="circle" presStyleCnt="0"/>
      <dgm:spPr/>
    </dgm:pt>
    <dgm:pt modelId="{09812887-7B0C-0649-A5E4-2478AD7C9DF3}" type="pres">
      <dgm:prSet presAssocID="{E6B269A0-B26C-9744-A894-8CC837DC14AE}" presName="quadrant1" presStyleLbl="node1" presStyleIdx="0" presStyleCnt="4">
        <dgm:presLayoutVars>
          <dgm:chMax val="1"/>
          <dgm:bulletEnabled val="1"/>
        </dgm:presLayoutVars>
      </dgm:prSet>
      <dgm:spPr/>
    </dgm:pt>
    <dgm:pt modelId="{8E0C8AAE-EA98-364E-B57A-82E8C1CDC4B4}" type="pres">
      <dgm:prSet presAssocID="{E6B269A0-B26C-9744-A894-8CC837DC14AE}" presName="quadrant2" presStyleLbl="node1" presStyleIdx="1" presStyleCnt="4">
        <dgm:presLayoutVars>
          <dgm:chMax val="1"/>
          <dgm:bulletEnabled val="1"/>
        </dgm:presLayoutVars>
      </dgm:prSet>
      <dgm:spPr/>
    </dgm:pt>
    <dgm:pt modelId="{78F96FCF-F9F8-0843-906B-E7F600E8B726}" type="pres">
      <dgm:prSet presAssocID="{E6B269A0-B26C-9744-A894-8CC837DC14AE}" presName="quadrant3" presStyleLbl="node1" presStyleIdx="2" presStyleCnt="4">
        <dgm:presLayoutVars>
          <dgm:chMax val="1"/>
          <dgm:bulletEnabled val="1"/>
        </dgm:presLayoutVars>
      </dgm:prSet>
      <dgm:spPr/>
    </dgm:pt>
    <dgm:pt modelId="{2BC73F16-2F0B-434E-8B7E-BE9D78631D20}" type="pres">
      <dgm:prSet presAssocID="{E6B269A0-B26C-9744-A894-8CC837DC14AE}" presName="quadrant4" presStyleLbl="node1" presStyleIdx="3" presStyleCnt="4">
        <dgm:presLayoutVars>
          <dgm:chMax val="1"/>
          <dgm:bulletEnabled val="1"/>
        </dgm:presLayoutVars>
      </dgm:prSet>
      <dgm:spPr/>
    </dgm:pt>
    <dgm:pt modelId="{D932A287-C4E4-874B-AA00-89E168FDC7D4}" type="pres">
      <dgm:prSet presAssocID="{E6B269A0-B26C-9744-A894-8CC837DC14AE}" presName="quadrantPlaceholder" presStyleCnt="0"/>
      <dgm:spPr/>
    </dgm:pt>
    <dgm:pt modelId="{6708ED25-FC56-E444-B17E-33CD12FF695D}" type="pres">
      <dgm:prSet presAssocID="{E6B269A0-B26C-9744-A894-8CC837DC14AE}" presName="center1" presStyleLbl="fgShp" presStyleIdx="0" presStyleCnt="2"/>
      <dgm:spPr>
        <a:xfrm>
          <a:off x="3663609" y="1839889"/>
          <a:ext cx="670886" cy="583379"/>
        </a:xfrm>
        <a:prstGeom prst="circularArrow">
          <a:avLst/>
        </a:prstGeom>
        <a:solidFill>
          <a:srgbClr val="4472C4">
            <a:tint val="4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1DEFC9DB-67DB-B346-B472-B41E38B8B646}" type="pres">
      <dgm:prSet presAssocID="{E6B269A0-B26C-9744-A894-8CC837DC14AE}" presName="center2" presStyleLbl="fgShp" presStyleIdx="1" presStyleCnt="2"/>
      <dgm:spPr>
        <a:xfrm rot="10800000">
          <a:off x="3663609" y="2064266"/>
          <a:ext cx="670886" cy="583379"/>
        </a:xfrm>
        <a:prstGeom prst="circularArrow">
          <a:avLst/>
        </a:prstGeom>
        <a:solidFill>
          <a:srgbClr val="4472C4">
            <a:tint val="4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Lst>
  <dgm:cxnLst>
    <dgm:cxn modelId="{35EBAF00-AC0D-3F45-961B-15EBD0387078}" type="presOf" srcId="{2F8A9A38-BAC8-FB4A-ADB9-E184BB39BB32}" destId="{FD66C91B-9EBF-FD46-AE64-2C90ADC0C147}" srcOrd="1" destOrd="1" presId="urn:microsoft.com/office/officeart/2005/8/layout/cycle4"/>
    <dgm:cxn modelId="{62654602-EE11-8F4C-A513-A27AE2411564}" type="presOf" srcId="{B6422CD6-6219-1C40-BA04-3DD67EFC9440}" destId="{C44144F6-2113-AE46-9207-27C5FBF39C80}" srcOrd="0" destOrd="2" presId="urn:microsoft.com/office/officeart/2005/8/layout/cycle4"/>
    <dgm:cxn modelId="{DA7A7D06-CC6F-7249-B853-4C0C83F436DA}" type="presOf" srcId="{B6422CD6-6219-1C40-BA04-3DD67EFC9440}" destId="{BD31D38A-F99B-F246-B34E-F5A5CB97497A}" srcOrd="1" destOrd="2" presId="urn:microsoft.com/office/officeart/2005/8/layout/cycle4"/>
    <dgm:cxn modelId="{CE919308-0339-304E-AE86-D4267FA5E91D}" type="presOf" srcId="{665F128A-8E82-414F-B645-63E1072E1CBB}" destId="{4576552A-0E51-EB48-8C11-D96FBA8D8BB6}" srcOrd="1" destOrd="3" presId="urn:microsoft.com/office/officeart/2005/8/layout/cycle4"/>
    <dgm:cxn modelId="{C1702A09-A074-1C4D-A1E0-98AEED1C5CC4}" type="presOf" srcId="{5DC4321C-F07B-CE47-9BB3-0507FAC32421}" destId="{4E8F4662-EA1F-684A-9E21-1687E0C7F10F}" srcOrd="1" destOrd="2" presId="urn:microsoft.com/office/officeart/2005/8/layout/cycle4"/>
    <dgm:cxn modelId="{8D245511-8F8E-D948-B6E1-CCB61309C333}" srcId="{3BB168DB-A3A1-9049-AC64-2971FA174E7F}" destId="{AC3B7726-BD79-0F46-AE07-924FE4EA0B13}" srcOrd="2" destOrd="0" parTransId="{AE02AA8D-1EB0-604B-9D86-41BFEF2BD7A4}" sibTransId="{81DA732D-7C1E-4141-A3B0-7A9B488D4127}"/>
    <dgm:cxn modelId="{50B18211-9936-0D47-BBE4-CD2D8C1E4B96}" srcId="{E6B269A0-B26C-9744-A894-8CC837DC14AE}" destId="{EC764CBF-837D-6042-A72D-55E682D2D80D}" srcOrd="1" destOrd="0" parTransId="{FAE1A762-8B61-5643-8F01-2AEC75A0C096}" sibTransId="{B9B3EEBC-293C-9348-BE53-421903A1BC58}"/>
    <dgm:cxn modelId="{B7CBA521-54B0-784B-A363-F25ADDE2DFC0}" srcId="{E6B269A0-B26C-9744-A894-8CC837DC14AE}" destId="{405EB822-8BCA-3A4E-813B-651087109CB3}" srcOrd="0" destOrd="0" parTransId="{810CA503-E15F-F641-9A06-C6D33DA9F0F1}" sibTransId="{C3568A1B-677D-B749-923A-B5BC7BDF658E}"/>
    <dgm:cxn modelId="{16F4CB23-4319-FE4D-BD8D-C4BC8749AC7A}" type="presOf" srcId="{B985BF13-BE52-7849-91FB-D5F640F7FE0F}" destId="{C44144F6-2113-AE46-9207-27C5FBF39C80}" srcOrd="0" destOrd="0" presId="urn:microsoft.com/office/officeart/2005/8/layout/cycle4"/>
    <dgm:cxn modelId="{2F8FAA25-994D-F84F-ACFC-37A223D40733}" type="presOf" srcId="{AC3B7726-BD79-0F46-AE07-924FE4EA0B13}" destId="{4576552A-0E51-EB48-8C11-D96FBA8D8BB6}" srcOrd="1" destOrd="2" presId="urn:microsoft.com/office/officeart/2005/8/layout/cycle4"/>
    <dgm:cxn modelId="{07845526-C809-AD4A-B346-7C0985CC2982}" srcId="{405EB822-8BCA-3A4E-813B-651087109CB3}" destId="{D3315B58-E480-9A45-BD4F-60082123B035}" srcOrd="1" destOrd="0" parTransId="{976418D6-360E-EB48-8631-5F964C9D5047}" sibTransId="{BA54A16C-1155-094E-9898-E642E57E4DCB}"/>
    <dgm:cxn modelId="{18F74132-0509-524C-990E-74F91B426532}" srcId="{83F50F5B-A12F-CF4B-AE7B-61C2DDCC5541}" destId="{542CA1A0-CE59-B548-B56A-EB31E1869A7A}" srcOrd="3" destOrd="0" parTransId="{30F731CD-7881-5A48-84BD-48F747703FD5}" sibTransId="{68F557AA-8E50-E54D-82C7-10C9970C13D2}"/>
    <dgm:cxn modelId="{D88C6035-20F0-CF43-8FA6-395BED720D61}" type="presOf" srcId="{5A8C1F7E-4EE5-494A-B3DD-4ECC7EF547C4}" destId="{4E8F4662-EA1F-684A-9E21-1687E0C7F10F}" srcOrd="1" destOrd="5" presId="urn:microsoft.com/office/officeart/2005/8/layout/cycle4"/>
    <dgm:cxn modelId="{2E46D336-5961-7B49-A950-629A89380A71}" srcId="{E6B269A0-B26C-9744-A894-8CC837DC14AE}" destId="{83F50F5B-A12F-CF4B-AE7B-61C2DDCC5541}" srcOrd="2" destOrd="0" parTransId="{28537FEE-F8BE-4542-B407-CDF03677DC9B}" sibTransId="{961F7185-2F18-A545-A806-02B858ECA960}"/>
    <dgm:cxn modelId="{D932F83A-96F5-4249-A9E6-B186B8CB2290}" type="presOf" srcId="{2F8A9A38-BAC8-FB4A-ADB9-E184BB39BB32}" destId="{518C01B9-F2FE-2E48-AFEE-B16D3955FCD0}" srcOrd="0" destOrd="1" presId="urn:microsoft.com/office/officeart/2005/8/layout/cycle4"/>
    <dgm:cxn modelId="{10DEDF3E-CBD4-6A4B-8C5B-6486168F1280}" srcId="{3BB168DB-A3A1-9049-AC64-2971FA174E7F}" destId="{665F128A-8E82-414F-B645-63E1072E1CBB}" srcOrd="3" destOrd="0" parTransId="{C31A46B1-1E8A-FE47-853B-7163E3428F7D}" sibTransId="{FA9C6804-DA77-A043-8350-55F63D4D9263}"/>
    <dgm:cxn modelId="{20DD0D4B-F07F-1744-98AA-95AB69AC9237}" type="presOf" srcId="{06DBAAF4-00F8-DF47-B6CC-378CFEE3AA43}" destId="{A0F0093A-20C6-CC4C-A739-DCDB05B07FA3}" srcOrd="0" destOrd="0" presId="urn:microsoft.com/office/officeart/2005/8/layout/cycle4"/>
    <dgm:cxn modelId="{0EAD514C-7055-5B4C-B6AA-902B67DA2E1B}" type="presOf" srcId="{542CA1A0-CE59-B548-B56A-EB31E1869A7A}" destId="{A0F0093A-20C6-CC4C-A739-DCDB05B07FA3}" srcOrd="0" destOrd="3" presId="urn:microsoft.com/office/officeart/2005/8/layout/cycle4"/>
    <dgm:cxn modelId="{4406E94C-FE68-634D-9E19-D381A0AC1DBD}" srcId="{EC764CBF-837D-6042-A72D-55E682D2D80D}" destId="{2F8A9A38-BAC8-FB4A-ADB9-E184BB39BB32}" srcOrd="1" destOrd="0" parTransId="{C9D57240-2D5C-9F46-90FF-CD052A2131CA}" sibTransId="{A158B484-C52B-2B4F-BD77-CB510C3136DC}"/>
    <dgm:cxn modelId="{7DDC3C5A-8C4C-3B48-9544-DEA8BA9BD79F}" srcId="{405EB822-8BCA-3A4E-813B-651087109CB3}" destId="{B6422CD6-6219-1C40-BA04-3DD67EFC9440}" srcOrd="2" destOrd="0" parTransId="{232200E4-68EB-1147-8918-6699BC446347}" sibTransId="{F0C4C526-9358-A34A-BA54-9B52A8A6DC40}"/>
    <dgm:cxn modelId="{7C88F26A-3CCA-794D-9692-73E4C83AB26F}" type="presOf" srcId="{665F128A-8E82-414F-B645-63E1072E1CBB}" destId="{585339CA-CAAC-4A4F-B44E-192A1459B12B}" srcOrd="0" destOrd="3" presId="urn:microsoft.com/office/officeart/2005/8/layout/cycle4"/>
    <dgm:cxn modelId="{01813E75-C460-204E-8909-A0D633C37FD5}" type="presOf" srcId="{F6F16EF9-3BD5-6C4D-968C-833666C6337D}" destId="{4E8F4662-EA1F-684A-9E21-1687E0C7F10F}" srcOrd="1" destOrd="4" presId="urn:microsoft.com/office/officeart/2005/8/layout/cycle4"/>
    <dgm:cxn modelId="{87E1F67C-C09B-0146-8D3F-15046E990B61}" srcId="{83F50F5B-A12F-CF4B-AE7B-61C2DDCC5541}" destId="{5A8C1F7E-4EE5-494A-B3DD-4ECC7EF547C4}" srcOrd="5" destOrd="0" parTransId="{BAA0F4B4-2992-F24F-8D1F-6785033B5107}" sibTransId="{49A43A6E-FC94-2845-9F72-DC935263F4DA}"/>
    <dgm:cxn modelId="{096E5382-F119-3B48-AD2F-A99C99F1324D}" srcId="{EC764CBF-837D-6042-A72D-55E682D2D80D}" destId="{DEC53577-3EE4-5447-BD56-228194F615BD}" srcOrd="0" destOrd="0" parTransId="{9020BFE5-77B6-B84C-87DB-A361AF69DF9D}" sibTransId="{B2983337-60D4-DD47-8FC0-912067CA4D1A}"/>
    <dgm:cxn modelId="{1C91FF84-3E62-5A49-8D1D-D8EEF32A1E59}" type="presOf" srcId="{06DBAAF4-00F8-DF47-B6CC-378CFEE3AA43}" destId="{4E8F4662-EA1F-684A-9E21-1687E0C7F10F}" srcOrd="1" destOrd="0" presId="urn:microsoft.com/office/officeart/2005/8/layout/cycle4"/>
    <dgm:cxn modelId="{87AAF388-88DD-D24B-A4EB-8917BD2AC458}" type="presOf" srcId="{AA22BDAE-FD75-1845-8EAC-2B77596546BA}" destId="{518C01B9-F2FE-2E48-AFEE-B16D3955FCD0}" srcOrd="0" destOrd="2" presId="urn:microsoft.com/office/officeart/2005/8/layout/cycle4"/>
    <dgm:cxn modelId="{9B19028A-2A12-DC46-9422-C3DA679BB485}" type="presOf" srcId="{F6F16EF9-3BD5-6C4D-968C-833666C6337D}" destId="{A0F0093A-20C6-CC4C-A739-DCDB05B07FA3}" srcOrd="0" destOrd="4" presId="urn:microsoft.com/office/officeart/2005/8/layout/cycle4"/>
    <dgm:cxn modelId="{1770DD8D-81AE-F049-9669-8CE9708F0A9D}" srcId="{83F50F5B-A12F-CF4B-AE7B-61C2DDCC5541}" destId="{06DBAAF4-00F8-DF47-B6CC-378CFEE3AA43}" srcOrd="0" destOrd="0" parTransId="{563A152F-64A9-FB40-B64C-76EA21D45B34}" sibTransId="{9F8B63CF-76F5-604D-8F1A-8944A55B5292}"/>
    <dgm:cxn modelId="{13D8C090-7821-1E4C-83C6-73D8697BA8EA}" srcId="{EC764CBF-837D-6042-A72D-55E682D2D80D}" destId="{AA22BDAE-FD75-1845-8EAC-2B77596546BA}" srcOrd="2" destOrd="0" parTransId="{689B826A-B65E-E542-93BD-49D89192BF17}" sibTransId="{9D73CC08-8F45-1C4F-A65E-2996069E3AB0}"/>
    <dgm:cxn modelId="{0EEB3092-8B18-734F-A0DB-A9D56124605E}" type="presOf" srcId="{647AC309-7E9C-0245-B652-AF1E324DDEEA}" destId="{4576552A-0E51-EB48-8C11-D96FBA8D8BB6}" srcOrd="1" destOrd="0" presId="urn:microsoft.com/office/officeart/2005/8/layout/cycle4"/>
    <dgm:cxn modelId="{F25B9793-2FF6-4B4A-9CDF-BAB951595CA4}" type="presOf" srcId="{DEC53577-3EE4-5447-BD56-228194F615BD}" destId="{FD66C91B-9EBF-FD46-AE64-2C90ADC0C147}" srcOrd="1" destOrd="0" presId="urn:microsoft.com/office/officeart/2005/8/layout/cycle4"/>
    <dgm:cxn modelId="{01C6079C-765F-2044-ADD6-C53AF4AFF2D8}" type="presOf" srcId="{0069C8E0-B863-D34D-A436-80DC164E63B3}" destId="{4E8F4662-EA1F-684A-9E21-1687E0C7F10F}" srcOrd="1" destOrd="1" presId="urn:microsoft.com/office/officeart/2005/8/layout/cycle4"/>
    <dgm:cxn modelId="{A600789C-0DC8-E74E-AC79-145534DBE614}" srcId="{3BB168DB-A3A1-9049-AC64-2971FA174E7F}" destId="{647AC309-7E9C-0245-B652-AF1E324DDEEA}" srcOrd="0" destOrd="0" parTransId="{A9A1E6E3-66BE-4849-AF2F-D54BDFDB6F80}" sibTransId="{36337ECD-3E3F-B84C-B0A4-9E671EF91537}"/>
    <dgm:cxn modelId="{ED48AC9D-8027-8745-A9CD-5FB5AD91AF25}" type="presOf" srcId="{405EB822-8BCA-3A4E-813B-651087109CB3}" destId="{09812887-7B0C-0649-A5E4-2478AD7C9DF3}" srcOrd="0" destOrd="0" presId="urn:microsoft.com/office/officeart/2005/8/layout/cycle4"/>
    <dgm:cxn modelId="{F12E2BA7-71B2-BE4A-8E80-83AA7D989991}" type="presOf" srcId="{0069C8E0-B863-D34D-A436-80DC164E63B3}" destId="{A0F0093A-20C6-CC4C-A739-DCDB05B07FA3}" srcOrd="0" destOrd="1" presId="urn:microsoft.com/office/officeart/2005/8/layout/cycle4"/>
    <dgm:cxn modelId="{41B92FB5-8862-3A49-B984-B9A37FDEB712}" type="presOf" srcId="{EC764CBF-837D-6042-A72D-55E682D2D80D}" destId="{8E0C8AAE-EA98-364E-B57A-82E8C1CDC4B4}" srcOrd="0" destOrd="0" presId="urn:microsoft.com/office/officeart/2005/8/layout/cycle4"/>
    <dgm:cxn modelId="{A16BDDB5-76B8-A14D-A3F9-ACB158EECDE5}" type="presOf" srcId="{647AC309-7E9C-0245-B652-AF1E324DDEEA}" destId="{585339CA-CAAC-4A4F-B44E-192A1459B12B}" srcOrd="0" destOrd="0" presId="urn:microsoft.com/office/officeart/2005/8/layout/cycle4"/>
    <dgm:cxn modelId="{A22D28B8-C746-8E4F-8D08-016FD73E2B09}" srcId="{83F50F5B-A12F-CF4B-AE7B-61C2DDCC5541}" destId="{F6F16EF9-3BD5-6C4D-968C-833666C6337D}" srcOrd="4" destOrd="0" parTransId="{503D5F57-FC7A-6D47-A0AE-021E6B2263F7}" sibTransId="{CA076EA6-8F02-F342-ACB9-04763D23BF0F}"/>
    <dgm:cxn modelId="{3E3AFEC2-2B0A-A543-91E4-68D19B6F97F2}" type="presOf" srcId="{83F50F5B-A12F-CF4B-AE7B-61C2DDCC5541}" destId="{78F96FCF-F9F8-0843-906B-E7F600E8B726}" srcOrd="0" destOrd="0" presId="urn:microsoft.com/office/officeart/2005/8/layout/cycle4"/>
    <dgm:cxn modelId="{0EED8AC4-893C-3C4D-B1D4-938355B57E4C}" type="presOf" srcId="{DEC53577-3EE4-5447-BD56-228194F615BD}" destId="{518C01B9-F2FE-2E48-AFEE-B16D3955FCD0}" srcOrd="0" destOrd="0" presId="urn:microsoft.com/office/officeart/2005/8/layout/cycle4"/>
    <dgm:cxn modelId="{7F07A7C4-9912-654E-A73E-270CB8F07A40}" type="presOf" srcId="{D3315B58-E480-9A45-BD4F-60082123B035}" destId="{BD31D38A-F99B-F246-B34E-F5A5CB97497A}" srcOrd="1" destOrd="1" presId="urn:microsoft.com/office/officeart/2005/8/layout/cycle4"/>
    <dgm:cxn modelId="{698C58C6-D925-824A-88EA-60BEB7C5FAB0}" type="presOf" srcId="{5A8C1F7E-4EE5-494A-B3DD-4ECC7EF547C4}" destId="{A0F0093A-20C6-CC4C-A739-DCDB05B07FA3}" srcOrd="0" destOrd="5" presId="urn:microsoft.com/office/officeart/2005/8/layout/cycle4"/>
    <dgm:cxn modelId="{DE1331C9-A99E-C04A-8F72-33BDB10C32ED}" srcId="{83F50F5B-A12F-CF4B-AE7B-61C2DDCC5541}" destId="{0069C8E0-B863-D34D-A436-80DC164E63B3}" srcOrd="1" destOrd="0" parTransId="{A6EF8CD0-3820-2748-A900-C99D4E7672C3}" sibTransId="{B8FD4705-4F54-2E40-862B-AA0579A6214A}"/>
    <dgm:cxn modelId="{F7B448C9-653C-0D44-9FE1-26741415DDC9}" type="presOf" srcId="{3BB168DB-A3A1-9049-AC64-2971FA174E7F}" destId="{2BC73F16-2F0B-434E-8B7E-BE9D78631D20}" srcOrd="0" destOrd="0" presId="urn:microsoft.com/office/officeart/2005/8/layout/cycle4"/>
    <dgm:cxn modelId="{D5AA63C9-9DC7-244A-949D-73BAE4F1A666}" type="presOf" srcId="{542CA1A0-CE59-B548-B56A-EB31E1869A7A}" destId="{4E8F4662-EA1F-684A-9E21-1687E0C7F10F}" srcOrd="1" destOrd="3" presId="urn:microsoft.com/office/officeart/2005/8/layout/cycle4"/>
    <dgm:cxn modelId="{365AB0CB-182A-0A41-AA8E-4B2603BD6BC2}" srcId="{83F50F5B-A12F-CF4B-AE7B-61C2DDCC5541}" destId="{5DC4321C-F07B-CE47-9BB3-0507FAC32421}" srcOrd="2" destOrd="0" parTransId="{7840F6EA-0B10-2A42-8091-960AC3A60377}" sibTransId="{9B6EDDD8-1044-194B-AB20-0C2E3804E440}"/>
    <dgm:cxn modelId="{F0144BD1-2005-AE42-9D98-9F41C2DB9C00}" srcId="{3BB168DB-A3A1-9049-AC64-2971FA174E7F}" destId="{D284DA48-5D67-1B46-B985-B43E11DC2457}" srcOrd="1" destOrd="0" parTransId="{A180560B-619A-0F43-9981-859000DB6EFC}" sibTransId="{BFDD3F31-01CE-EB48-AACF-0C815A855AC2}"/>
    <dgm:cxn modelId="{702AA9DB-1B17-5F48-B445-07B3EE2B26B4}" type="presOf" srcId="{B985BF13-BE52-7849-91FB-D5F640F7FE0F}" destId="{BD31D38A-F99B-F246-B34E-F5A5CB97497A}" srcOrd="1" destOrd="0" presId="urn:microsoft.com/office/officeart/2005/8/layout/cycle4"/>
    <dgm:cxn modelId="{AA22ECDB-B9EC-704D-9032-03181CD41B06}" type="presOf" srcId="{D3315B58-E480-9A45-BD4F-60082123B035}" destId="{C44144F6-2113-AE46-9207-27C5FBF39C80}" srcOrd="0" destOrd="1" presId="urn:microsoft.com/office/officeart/2005/8/layout/cycle4"/>
    <dgm:cxn modelId="{FA743BE0-E236-0C4B-AB79-7F1687D0A340}" type="presOf" srcId="{AC3B7726-BD79-0F46-AE07-924FE4EA0B13}" destId="{585339CA-CAAC-4A4F-B44E-192A1459B12B}" srcOrd="0" destOrd="2" presId="urn:microsoft.com/office/officeart/2005/8/layout/cycle4"/>
    <dgm:cxn modelId="{FC46F6E3-21C8-6040-823C-82FD321AAF0A}" srcId="{E6B269A0-B26C-9744-A894-8CC837DC14AE}" destId="{3BB168DB-A3A1-9049-AC64-2971FA174E7F}" srcOrd="3" destOrd="0" parTransId="{8E567612-8DFE-B044-9553-89F56EBDC52D}" sibTransId="{C91D7F6F-B730-4541-8C91-CAEE7D83C585}"/>
    <dgm:cxn modelId="{675352EB-35C0-E548-B2C4-2BF894CBC421}" srcId="{405EB822-8BCA-3A4E-813B-651087109CB3}" destId="{B985BF13-BE52-7849-91FB-D5F640F7FE0F}" srcOrd="0" destOrd="0" parTransId="{1029BDEA-E8B4-174B-B8B2-4538A003663F}" sibTransId="{BCE7B0DC-7A3E-BB4A-A5C1-D5013AD12EED}"/>
    <dgm:cxn modelId="{E22796F5-B488-E341-A5A2-D540937B84C7}" type="presOf" srcId="{AA22BDAE-FD75-1845-8EAC-2B77596546BA}" destId="{FD66C91B-9EBF-FD46-AE64-2C90ADC0C147}" srcOrd="1" destOrd="2" presId="urn:microsoft.com/office/officeart/2005/8/layout/cycle4"/>
    <dgm:cxn modelId="{54BF07F6-6C09-4945-BEFD-DEBAABEB0A9D}" type="presOf" srcId="{D284DA48-5D67-1B46-B985-B43E11DC2457}" destId="{4576552A-0E51-EB48-8C11-D96FBA8D8BB6}" srcOrd="1" destOrd="1" presId="urn:microsoft.com/office/officeart/2005/8/layout/cycle4"/>
    <dgm:cxn modelId="{CEA066F7-C502-4240-8C41-EF085CAA7D69}" type="presOf" srcId="{E6B269A0-B26C-9744-A894-8CC837DC14AE}" destId="{1DC1C956-102C-6C43-81ED-D8FF0C7FC701}" srcOrd="0" destOrd="0" presId="urn:microsoft.com/office/officeart/2005/8/layout/cycle4"/>
    <dgm:cxn modelId="{A99EA7FA-0D0F-6240-9EC5-C6D486D28D37}" type="presOf" srcId="{5DC4321C-F07B-CE47-9BB3-0507FAC32421}" destId="{A0F0093A-20C6-CC4C-A739-DCDB05B07FA3}" srcOrd="0" destOrd="2" presId="urn:microsoft.com/office/officeart/2005/8/layout/cycle4"/>
    <dgm:cxn modelId="{AF1B3BFB-56BB-C844-ABF9-2EDF855289CA}" type="presOf" srcId="{D284DA48-5D67-1B46-B985-B43E11DC2457}" destId="{585339CA-CAAC-4A4F-B44E-192A1459B12B}" srcOrd="0" destOrd="1" presId="urn:microsoft.com/office/officeart/2005/8/layout/cycle4"/>
    <dgm:cxn modelId="{043E940C-B5BF-0243-93EC-AE94B02E25CF}" type="presParOf" srcId="{1DC1C956-102C-6C43-81ED-D8FF0C7FC701}" destId="{7836CD32-3573-2C44-AC0B-ADF39F45CE7D}" srcOrd="0" destOrd="0" presId="urn:microsoft.com/office/officeart/2005/8/layout/cycle4"/>
    <dgm:cxn modelId="{ACE1709A-6BB6-3743-9EB0-13D20ECA1E15}" type="presParOf" srcId="{7836CD32-3573-2C44-AC0B-ADF39F45CE7D}" destId="{F2AF1166-5DBD-1F45-8FA8-2362A83E1D5A}" srcOrd="0" destOrd="0" presId="urn:microsoft.com/office/officeart/2005/8/layout/cycle4"/>
    <dgm:cxn modelId="{2C79630C-640E-1B42-92BE-990ECFCA8F7B}" type="presParOf" srcId="{F2AF1166-5DBD-1F45-8FA8-2362A83E1D5A}" destId="{C44144F6-2113-AE46-9207-27C5FBF39C80}" srcOrd="0" destOrd="0" presId="urn:microsoft.com/office/officeart/2005/8/layout/cycle4"/>
    <dgm:cxn modelId="{84F8E06E-3236-3544-A514-73EFA6015487}" type="presParOf" srcId="{F2AF1166-5DBD-1F45-8FA8-2362A83E1D5A}" destId="{BD31D38A-F99B-F246-B34E-F5A5CB97497A}" srcOrd="1" destOrd="0" presId="urn:microsoft.com/office/officeart/2005/8/layout/cycle4"/>
    <dgm:cxn modelId="{0CBC7FBC-2665-E34D-B141-1DB429751EFB}" type="presParOf" srcId="{7836CD32-3573-2C44-AC0B-ADF39F45CE7D}" destId="{C45CE6B0-7565-DB48-A450-19543071BACB}" srcOrd="1" destOrd="0" presId="urn:microsoft.com/office/officeart/2005/8/layout/cycle4"/>
    <dgm:cxn modelId="{E002E15C-D64E-AD43-A7D2-DACF20C0DE36}" type="presParOf" srcId="{C45CE6B0-7565-DB48-A450-19543071BACB}" destId="{518C01B9-F2FE-2E48-AFEE-B16D3955FCD0}" srcOrd="0" destOrd="0" presId="urn:microsoft.com/office/officeart/2005/8/layout/cycle4"/>
    <dgm:cxn modelId="{0B87AD2D-E700-0D4E-907C-18D5BCF8E845}" type="presParOf" srcId="{C45CE6B0-7565-DB48-A450-19543071BACB}" destId="{FD66C91B-9EBF-FD46-AE64-2C90ADC0C147}" srcOrd="1" destOrd="0" presId="urn:microsoft.com/office/officeart/2005/8/layout/cycle4"/>
    <dgm:cxn modelId="{B517F4BB-A8C9-154B-BEAE-0283E906E206}" type="presParOf" srcId="{7836CD32-3573-2C44-AC0B-ADF39F45CE7D}" destId="{3FEFA39B-8E88-B94E-893E-7CD564021187}" srcOrd="2" destOrd="0" presId="urn:microsoft.com/office/officeart/2005/8/layout/cycle4"/>
    <dgm:cxn modelId="{A1C6282B-22E4-FE41-AC58-576631C5A1DB}" type="presParOf" srcId="{3FEFA39B-8E88-B94E-893E-7CD564021187}" destId="{A0F0093A-20C6-CC4C-A739-DCDB05B07FA3}" srcOrd="0" destOrd="0" presId="urn:microsoft.com/office/officeart/2005/8/layout/cycle4"/>
    <dgm:cxn modelId="{43BDAC51-1947-4643-AD5E-A3C17C24AF2F}" type="presParOf" srcId="{3FEFA39B-8E88-B94E-893E-7CD564021187}" destId="{4E8F4662-EA1F-684A-9E21-1687E0C7F10F}" srcOrd="1" destOrd="0" presId="urn:microsoft.com/office/officeart/2005/8/layout/cycle4"/>
    <dgm:cxn modelId="{760054D9-B87F-5B46-9DD6-1F1586D67EE7}" type="presParOf" srcId="{7836CD32-3573-2C44-AC0B-ADF39F45CE7D}" destId="{5E22710A-570A-E24E-B3F6-DCCF97D86A46}" srcOrd="3" destOrd="0" presId="urn:microsoft.com/office/officeart/2005/8/layout/cycle4"/>
    <dgm:cxn modelId="{0B3E6F74-955E-2146-934E-1FC1663A608E}" type="presParOf" srcId="{5E22710A-570A-E24E-B3F6-DCCF97D86A46}" destId="{585339CA-CAAC-4A4F-B44E-192A1459B12B}" srcOrd="0" destOrd="0" presId="urn:microsoft.com/office/officeart/2005/8/layout/cycle4"/>
    <dgm:cxn modelId="{29B71E2D-E936-024C-B813-AFCC86D5E957}" type="presParOf" srcId="{5E22710A-570A-E24E-B3F6-DCCF97D86A46}" destId="{4576552A-0E51-EB48-8C11-D96FBA8D8BB6}" srcOrd="1" destOrd="0" presId="urn:microsoft.com/office/officeart/2005/8/layout/cycle4"/>
    <dgm:cxn modelId="{EDB5B0F3-B41F-3840-BB7D-191E16B11DCC}" type="presParOf" srcId="{7836CD32-3573-2C44-AC0B-ADF39F45CE7D}" destId="{E22D2FCB-F446-6D4C-833B-5ADBFA0BD00A}" srcOrd="4" destOrd="0" presId="urn:microsoft.com/office/officeart/2005/8/layout/cycle4"/>
    <dgm:cxn modelId="{96A32651-5C38-2941-924B-B27DC3AED412}" type="presParOf" srcId="{1DC1C956-102C-6C43-81ED-D8FF0C7FC701}" destId="{CCC846B9-2F8D-104F-8124-849366EC70AA}" srcOrd="1" destOrd="0" presId="urn:microsoft.com/office/officeart/2005/8/layout/cycle4"/>
    <dgm:cxn modelId="{DF068260-48D8-494E-A6A9-27961040E710}" type="presParOf" srcId="{CCC846B9-2F8D-104F-8124-849366EC70AA}" destId="{09812887-7B0C-0649-A5E4-2478AD7C9DF3}" srcOrd="0" destOrd="0" presId="urn:microsoft.com/office/officeart/2005/8/layout/cycle4"/>
    <dgm:cxn modelId="{CD717B37-FC52-034F-ABD0-8DDF1C9435ED}" type="presParOf" srcId="{CCC846B9-2F8D-104F-8124-849366EC70AA}" destId="{8E0C8AAE-EA98-364E-B57A-82E8C1CDC4B4}" srcOrd="1" destOrd="0" presId="urn:microsoft.com/office/officeart/2005/8/layout/cycle4"/>
    <dgm:cxn modelId="{B51AD21B-5B9A-8F44-9B03-C5204290B446}" type="presParOf" srcId="{CCC846B9-2F8D-104F-8124-849366EC70AA}" destId="{78F96FCF-F9F8-0843-906B-E7F600E8B726}" srcOrd="2" destOrd="0" presId="urn:microsoft.com/office/officeart/2005/8/layout/cycle4"/>
    <dgm:cxn modelId="{AFFC9927-D783-0244-910F-376E8B539923}" type="presParOf" srcId="{CCC846B9-2F8D-104F-8124-849366EC70AA}" destId="{2BC73F16-2F0B-434E-8B7E-BE9D78631D20}" srcOrd="3" destOrd="0" presId="urn:microsoft.com/office/officeart/2005/8/layout/cycle4"/>
    <dgm:cxn modelId="{B80E5CCF-EF82-E742-9E35-7B5C9EFA46C9}" type="presParOf" srcId="{CCC846B9-2F8D-104F-8124-849366EC70AA}" destId="{D932A287-C4E4-874B-AA00-89E168FDC7D4}" srcOrd="4" destOrd="0" presId="urn:microsoft.com/office/officeart/2005/8/layout/cycle4"/>
    <dgm:cxn modelId="{4D1E6D40-CA1C-A248-941F-93990CFF037D}" type="presParOf" srcId="{1DC1C956-102C-6C43-81ED-D8FF0C7FC701}" destId="{6708ED25-FC56-E444-B17E-33CD12FF695D}" srcOrd="2" destOrd="0" presId="urn:microsoft.com/office/officeart/2005/8/layout/cycle4"/>
    <dgm:cxn modelId="{9F77E3B2-2CDF-EC46-ADE9-6F9BCB670866}" type="presParOf" srcId="{1DC1C956-102C-6C43-81ED-D8FF0C7FC701}" destId="{1DEFC9DB-67DB-B346-B472-B41E38B8B646}"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AEF82E-46C0-4A21-B4B6-DE1B1F60F97E}" type="doc">
      <dgm:prSet loTypeId="urn:microsoft.com/office/officeart/2005/8/layout/arrow2" loCatId="process" qsTypeId="urn:microsoft.com/office/officeart/2005/8/quickstyle/simple1" qsCatId="simple" csTypeId="urn:microsoft.com/office/officeart/2005/8/colors/accent1_2" csCatId="accent1" phldr="1"/>
      <dgm:spPr/>
    </dgm:pt>
    <dgm:pt modelId="{62893048-DA03-458C-B348-ED43E3ADF5E3}">
      <dgm:prSet phldrT="[Text]" custT="1"/>
      <dgm:spPr/>
      <dgm:t>
        <a:bodyPr/>
        <a:lstStyle/>
        <a:p>
          <a:r>
            <a:rPr lang="en-GB" sz="1600" b="1" dirty="0"/>
            <a:t>Org vision</a:t>
          </a:r>
          <a:endParaRPr lang="en-US" sz="1600" b="1" dirty="0"/>
        </a:p>
      </dgm:t>
    </dgm:pt>
    <dgm:pt modelId="{0B5A3DB0-B74F-418F-877B-4A6207D06A55}" type="parTrans" cxnId="{D637E502-4A40-41E2-9DA8-A899996397D8}">
      <dgm:prSet/>
      <dgm:spPr/>
      <dgm:t>
        <a:bodyPr/>
        <a:lstStyle/>
        <a:p>
          <a:endParaRPr lang="en-US"/>
        </a:p>
      </dgm:t>
    </dgm:pt>
    <dgm:pt modelId="{2E2CCFC5-3F96-49BB-B91E-4517BF61182F}" type="sibTrans" cxnId="{D637E502-4A40-41E2-9DA8-A899996397D8}">
      <dgm:prSet/>
      <dgm:spPr/>
      <dgm:t>
        <a:bodyPr/>
        <a:lstStyle/>
        <a:p>
          <a:endParaRPr lang="en-US"/>
        </a:p>
      </dgm:t>
    </dgm:pt>
    <dgm:pt modelId="{E6002E10-EBF8-4257-939D-403055EBCB23}">
      <dgm:prSet phldrT="[Text]" custT="1"/>
      <dgm:spPr/>
      <dgm:t>
        <a:bodyPr/>
        <a:lstStyle/>
        <a:p>
          <a:r>
            <a:rPr lang="en-GB" sz="1600" b="1" dirty="0"/>
            <a:t>Departmental Plans</a:t>
          </a:r>
          <a:endParaRPr lang="en-US" sz="1600" b="1" dirty="0"/>
        </a:p>
      </dgm:t>
    </dgm:pt>
    <dgm:pt modelId="{D341CDB6-A6C7-43CC-969D-57108F41E851}" type="parTrans" cxnId="{2D1703CD-86B8-4E16-B8C0-D87083272D14}">
      <dgm:prSet/>
      <dgm:spPr/>
      <dgm:t>
        <a:bodyPr/>
        <a:lstStyle/>
        <a:p>
          <a:endParaRPr lang="en-US"/>
        </a:p>
      </dgm:t>
    </dgm:pt>
    <dgm:pt modelId="{1EB82093-6535-4BF6-AB58-710AE4E8B20D}" type="sibTrans" cxnId="{2D1703CD-86B8-4E16-B8C0-D87083272D14}">
      <dgm:prSet/>
      <dgm:spPr/>
      <dgm:t>
        <a:bodyPr/>
        <a:lstStyle/>
        <a:p>
          <a:endParaRPr lang="en-US"/>
        </a:p>
      </dgm:t>
    </dgm:pt>
    <dgm:pt modelId="{8273F135-F80C-4758-A9F6-68FCC74907A2}">
      <dgm:prSet phldrT="[Text]" custT="1"/>
      <dgm:spPr/>
      <dgm:t>
        <a:bodyPr/>
        <a:lstStyle/>
        <a:p>
          <a:r>
            <a:rPr lang="en-GB" sz="1600" b="1" dirty="0"/>
            <a:t>Team objectives</a:t>
          </a:r>
          <a:endParaRPr lang="en-US" sz="1600" b="1" dirty="0"/>
        </a:p>
      </dgm:t>
    </dgm:pt>
    <dgm:pt modelId="{8731AD0F-4D9A-497A-BABE-E34DDD603F28}" type="parTrans" cxnId="{935ECBE1-1A15-4FB2-BA90-BC3064EA466E}">
      <dgm:prSet/>
      <dgm:spPr/>
      <dgm:t>
        <a:bodyPr/>
        <a:lstStyle/>
        <a:p>
          <a:endParaRPr lang="en-US"/>
        </a:p>
      </dgm:t>
    </dgm:pt>
    <dgm:pt modelId="{069AE00A-B78A-4430-8A83-4258F048B64D}" type="sibTrans" cxnId="{935ECBE1-1A15-4FB2-BA90-BC3064EA466E}">
      <dgm:prSet/>
      <dgm:spPr/>
      <dgm:t>
        <a:bodyPr/>
        <a:lstStyle/>
        <a:p>
          <a:endParaRPr lang="en-US"/>
        </a:p>
      </dgm:t>
    </dgm:pt>
    <dgm:pt modelId="{354D7031-F732-4FBF-BB01-282069CDC98D}">
      <dgm:prSet phldrT="[Text]" custT="1"/>
      <dgm:spPr/>
      <dgm:t>
        <a:bodyPr/>
        <a:lstStyle/>
        <a:p>
          <a:r>
            <a:rPr lang="en-GB" sz="1600" b="1" dirty="0"/>
            <a:t>Individual goals</a:t>
          </a:r>
          <a:endParaRPr lang="en-US" sz="1600" b="1" dirty="0"/>
        </a:p>
      </dgm:t>
    </dgm:pt>
    <dgm:pt modelId="{6E6B7CC6-3572-4626-BD1B-CBFBEE401D9B}" type="parTrans" cxnId="{FCC2FBD8-D5B1-434D-83AC-4DDA9375BCED}">
      <dgm:prSet/>
      <dgm:spPr/>
      <dgm:t>
        <a:bodyPr/>
        <a:lstStyle/>
        <a:p>
          <a:endParaRPr lang="en-US"/>
        </a:p>
      </dgm:t>
    </dgm:pt>
    <dgm:pt modelId="{718031B2-1B9A-4330-A7D0-5BDE9118702F}" type="sibTrans" cxnId="{FCC2FBD8-D5B1-434D-83AC-4DDA9375BCED}">
      <dgm:prSet/>
      <dgm:spPr/>
      <dgm:t>
        <a:bodyPr/>
        <a:lstStyle/>
        <a:p>
          <a:endParaRPr lang="en-US"/>
        </a:p>
      </dgm:t>
    </dgm:pt>
    <dgm:pt modelId="{627FEC97-F65E-4AAE-9632-BB7D6A01FF65}" type="pres">
      <dgm:prSet presAssocID="{D3AEF82E-46C0-4A21-B4B6-DE1B1F60F97E}" presName="arrowDiagram" presStyleCnt="0">
        <dgm:presLayoutVars>
          <dgm:chMax val="5"/>
          <dgm:dir/>
          <dgm:resizeHandles val="exact"/>
        </dgm:presLayoutVars>
      </dgm:prSet>
      <dgm:spPr/>
    </dgm:pt>
    <dgm:pt modelId="{D4229281-7248-4EC5-9696-CF2E68C4E221}" type="pres">
      <dgm:prSet presAssocID="{D3AEF82E-46C0-4A21-B4B6-DE1B1F60F97E}" presName="arrow" presStyleLbl="bgShp" presStyleIdx="0" presStyleCnt="1" custLinFactNeighborX="-6593" custLinFactNeighborY="3428"/>
      <dgm:spPr/>
    </dgm:pt>
    <dgm:pt modelId="{46383BC7-F24C-4E2E-9167-85CCDF18BB5E}" type="pres">
      <dgm:prSet presAssocID="{D3AEF82E-46C0-4A21-B4B6-DE1B1F60F97E}" presName="arrowDiagram4" presStyleCnt="0"/>
      <dgm:spPr/>
    </dgm:pt>
    <dgm:pt modelId="{459A7165-E422-4DA0-B12D-A4184B8587F8}" type="pres">
      <dgm:prSet presAssocID="{62893048-DA03-458C-B348-ED43E3ADF5E3}" presName="bullet4a" presStyleLbl="node1" presStyleIdx="0" presStyleCnt="4"/>
      <dgm:spPr/>
    </dgm:pt>
    <dgm:pt modelId="{506DB222-9987-4BC3-AE5B-C6F398F100D0}" type="pres">
      <dgm:prSet presAssocID="{62893048-DA03-458C-B348-ED43E3ADF5E3}" presName="textBox4a" presStyleLbl="revTx" presStyleIdx="0" presStyleCnt="4">
        <dgm:presLayoutVars>
          <dgm:bulletEnabled val="1"/>
        </dgm:presLayoutVars>
      </dgm:prSet>
      <dgm:spPr/>
    </dgm:pt>
    <dgm:pt modelId="{6F601536-6CFA-4F2F-AEB8-E4ED4935908C}" type="pres">
      <dgm:prSet presAssocID="{E6002E10-EBF8-4257-939D-403055EBCB23}" presName="bullet4b" presStyleLbl="node1" presStyleIdx="1" presStyleCnt="4"/>
      <dgm:spPr/>
    </dgm:pt>
    <dgm:pt modelId="{0DE17F12-34C2-446A-85C9-C24FA8A2BB69}" type="pres">
      <dgm:prSet presAssocID="{E6002E10-EBF8-4257-939D-403055EBCB23}" presName="textBox4b" presStyleLbl="revTx" presStyleIdx="1" presStyleCnt="4" custScaleX="132275" custLinFactNeighborX="23054" custLinFactNeighborY="3547">
        <dgm:presLayoutVars>
          <dgm:bulletEnabled val="1"/>
        </dgm:presLayoutVars>
      </dgm:prSet>
      <dgm:spPr/>
    </dgm:pt>
    <dgm:pt modelId="{4CFD8C8D-9599-49D3-8A50-9E8BE6E79C61}" type="pres">
      <dgm:prSet presAssocID="{8273F135-F80C-4758-A9F6-68FCC74907A2}" presName="bullet4c" presStyleLbl="node1" presStyleIdx="2" presStyleCnt="4"/>
      <dgm:spPr/>
    </dgm:pt>
    <dgm:pt modelId="{CEBB8308-D7F0-45EE-A185-3BCAFB418EDA}" type="pres">
      <dgm:prSet presAssocID="{8273F135-F80C-4758-A9F6-68FCC74907A2}" presName="textBox4c" presStyleLbl="revTx" presStyleIdx="2" presStyleCnt="4">
        <dgm:presLayoutVars>
          <dgm:bulletEnabled val="1"/>
        </dgm:presLayoutVars>
      </dgm:prSet>
      <dgm:spPr/>
    </dgm:pt>
    <dgm:pt modelId="{1F484467-C8D4-4DAF-9248-24081F12E8B0}" type="pres">
      <dgm:prSet presAssocID="{354D7031-F732-4FBF-BB01-282069CDC98D}" presName="bullet4d" presStyleLbl="node1" presStyleIdx="3" presStyleCnt="4"/>
      <dgm:spPr/>
    </dgm:pt>
    <dgm:pt modelId="{FE36744F-EC62-4A7D-AD05-D230842D1928}" type="pres">
      <dgm:prSet presAssocID="{354D7031-F732-4FBF-BB01-282069CDC98D}" presName="textBox4d" presStyleLbl="revTx" presStyleIdx="3" presStyleCnt="4" custLinFactNeighborX="11828" custLinFactNeighborY="-7290">
        <dgm:presLayoutVars>
          <dgm:bulletEnabled val="1"/>
        </dgm:presLayoutVars>
      </dgm:prSet>
      <dgm:spPr/>
    </dgm:pt>
  </dgm:ptLst>
  <dgm:cxnLst>
    <dgm:cxn modelId="{D637E502-4A40-41E2-9DA8-A899996397D8}" srcId="{D3AEF82E-46C0-4A21-B4B6-DE1B1F60F97E}" destId="{62893048-DA03-458C-B348-ED43E3ADF5E3}" srcOrd="0" destOrd="0" parTransId="{0B5A3DB0-B74F-418F-877B-4A6207D06A55}" sibTransId="{2E2CCFC5-3F96-49BB-B91E-4517BF61182F}"/>
    <dgm:cxn modelId="{96BAA91B-748B-483D-B353-A6257258D4D3}" type="presOf" srcId="{E6002E10-EBF8-4257-939D-403055EBCB23}" destId="{0DE17F12-34C2-446A-85C9-C24FA8A2BB69}" srcOrd="0" destOrd="0" presId="urn:microsoft.com/office/officeart/2005/8/layout/arrow2"/>
    <dgm:cxn modelId="{552D8097-CA16-45D8-AE3B-C9218927CB35}" type="presOf" srcId="{354D7031-F732-4FBF-BB01-282069CDC98D}" destId="{FE36744F-EC62-4A7D-AD05-D230842D1928}" srcOrd="0" destOrd="0" presId="urn:microsoft.com/office/officeart/2005/8/layout/arrow2"/>
    <dgm:cxn modelId="{7D4A1BB0-74D5-42C4-8C73-C4C8132F07A7}" type="presOf" srcId="{62893048-DA03-458C-B348-ED43E3ADF5E3}" destId="{506DB222-9987-4BC3-AE5B-C6F398F100D0}" srcOrd="0" destOrd="0" presId="urn:microsoft.com/office/officeart/2005/8/layout/arrow2"/>
    <dgm:cxn modelId="{CF9BDEBF-972F-421E-8A38-12C2FD20B0F8}" type="presOf" srcId="{D3AEF82E-46C0-4A21-B4B6-DE1B1F60F97E}" destId="{627FEC97-F65E-4AAE-9632-BB7D6A01FF65}" srcOrd="0" destOrd="0" presId="urn:microsoft.com/office/officeart/2005/8/layout/arrow2"/>
    <dgm:cxn modelId="{2D1703CD-86B8-4E16-B8C0-D87083272D14}" srcId="{D3AEF82E-46C0-4A21-B4B6-DE1B1F60F97E}" destId="{E6002E10-EBF8-4257-939D-403055EBCB23}" srcOrd="1" destOrd="0" parTransId="{D341CDB6-A6C7-43CC-969D-57108F41E851}" sibTransId="{1EB82093-6535-4BF6-AB58-710AE4E8B20D}"/>
    <dgm:cxn modelId="{BA127ECF-ADC3-453D-BABC-33E1F33104EB}" type="presOf" srcId="{8273F135-F80C-4758-A9F6-68FCC74907A2}" destId="{CEBB8308-D7F0-45EE-A185-3BCAFB418EDA}" srcOrd="0" destOrd="0" presId="urn:microsoft.com/office/officeart/2005/8/layout/arrow2"/>
    <dgm:cxn modelId="{FCC2FBD8-D5B1-434D-83AC-4DDA9375BCED}" srcId="{D3AEF82E-46C0-4A21-B4B6-DE1B1F60F97E}" destId="{354D7031-F732-4FBF-BB01-282069CDC98D}" srcOrd="3" destOrd="0" parTransId="{6E6B7CC6-3572-4626-BD1B-CBFBEE401D9B}" sibTransId="{718031B2-1B9A-4330-A7D0-5BDE9118702F}"/>
    <dgm:cxn modelId="{935ECBE1-1A15-4FB2-BA90-BC3064EA466E}" srcId="{D3AEF82E-46C0-4A21-B4B6-DE1B1F60F97E}" destId="{8273F135-F80C-4758-A9F6-68FCC74907A2}" srcOrd="2" destOrd="0" parTransId="{8731AD0F-4D9A-497A-BABE-E34DDD603F28}" sibTransId="{069AE00A-B78A-4430-8A83-4258F048B64D}"/>
    <dgm:cxn modelId="{89CFDE1B-3921-4177-A0CF-B0CDD4D9CC53}" type="presParOf" srcId="{627FEC97-F65E-4AAE-9632-BB7D6A01FF65}" destId="{D4229281-7248-4EC5-9696-CF2E68C4E221}" srcOrd="0" destOrd="0" presId="urn:microsoft.com/office/officeart/2005/8/layout/arrow2"/>
    <dgm:cxn modelId="{8AD40343-0D82-42F0-A224-2362C4B8BB55}" type="presParOf" srcId="{627FEC97-F65E-4AAE-9632-BB7D6A01FF65}" destId="{46383BC7-F24C-4E2E-9167-85CCDF18BB5E}" srcOrd="1" destOrd="0" presId="urn:microsoft.com/office/officeart/2005/8/layout/arrow2"/>
    <dgm:cxn modelId="{8FA92E16-E8C3-4838-B3F9-A695ED4EC163}" type="presParOf" srcId="{46383BC7-F24C-4E2E-9167-85CCDF18BB5E}" destId="{459A7165-E422-4DA0-B12D-A4184B8587F8}" srcOrd="0" destOrd="0" presId="urn:microsoft.com/office/officeart/2005/8/layout/arrow2"/>
    <dgm:cxn modelId="{067F8EDB-CCE2-4830-9561-C5AD56C8BE93}" type="presParOf" srcId="{46383BC7-F24C-4E2E-9167-85CCDF18BB5E}" destId="{506DB222-9987-4BC3-AE5B-C6F398F100D0}" srcOrd="1" destOrd="0" presId="urn:microsoft.com/office/officeart/2005/8/layout/arrow2"/>
    <dgm:cxn modelId="{166D714B-1C5C-48CA-BFC2-5533E68E7074}" type="presParOf" srcId="{46383BC7-F24C-4E2E-9167-85CCDF18BB5E}" destId="{6F601536-6CFA-4F2F-AEB8-E4ED4935908C}" srcOrd="2" destOrd="0" presId="urn:microsoft.com/office/officeart/2005/8/layout/arrow2"/>
    <dgm:cxn modelId="{DF29D811-1A54-46DB-9064-2690FD5113B5}" type="presParOf" srcId="{46383BC7-F24C-4E2E-9167-85CCDF18BB5E}" destId="{0DE17F12-34C2-446A-85C9-C24FA8A2BB69}" srcOrd="3" destOrd="0" presId="urn:microsoft.com/office/officeart/2005/8/layout/arrow2"/>
    <dgm:cxn modelId="{9AF60C19-C810-4BFE-9DF9-5CB36D0B4A24}" type="presParOf" srcId="{46383BC7-F24C-4E2E-9167-85CCDF18BB5E}" destId="{4CFD8C8D-9599-49D3-8A50-9E8BE6E79C61}" srcOrd="4" destOrd="0" presId="urn:microsoft.com/office/officeart/2005/8/layout/arrow2"/>
    <dgm:cxn modelId="{027E716F-6296-4C5F-BCEE-4751D2C9EE5E}" type="presParOf" srcId="{46383BC7-F24C-4E2E-9167-85CCDF18BB5E}" destId="{CEBB8308-D7F0-45EE-A185-3BCAFB418EDA}" srcOrd="5" destOrd="0" presId="urn:microsoft.com/office/officeart/2005/8/layout/arrow2"/>
    <dgm:cxn modelId="{F0058096-AE1A-4342-883C-3D90CFDA71E2}" type="presParOf" srcId="{46383BC7-F24C-4E2E-9167-85CCDF18BB5E}" destId="{1F484467-C8D4-4DAF-9248-24081F12E8B0}" srcOrd="6" destOrd="0" presId="urn:microsoft.com/office/officeart/2005/8/layout/arrow2"/>
    <dgm:cxn modelId="{CC631142-C95E-450C-8D23-E39FB299CAC4}" type="presParOf" srcId="{46383BC7-F24C-4E2E-9167-85CCDF18BB5E}" destId="{FE36744F-EC62-4A7D-AD05-D230842D1928}"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0093A-20C6-CC4C-A739-DCDB05B07FA3}">
      <dsp:nvSpPr>
        <dsp:cNvPr id="0" name=""/>
        <dsp:cNvSpPr/>
      </dsp:nvSpPr>
      <dsp:spPr>
        <a:xfrm>
          <a:off x="4495680" y="3051524"/>
          <a:ext cx="2555665" cy="1436011"/>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4902230"/>
              <a:satOff val="-6819"/>
              <a:lumOff val="-2615"/>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57150" lvl="1" indent="-57150" algn="l" defTabSz="355600">
            <a:lnSpc>
              <a:spcPct val="90000"/>
            </a:lnSpc>
            <a:spcBef>
              <a:spcPct val="0"/>
            </a:spcBef>
            <a:spcAft>
              <a:spcPct val="15000"/>
            </a:spcAft>
            <a:buChar char="•"/>
          </a:pPr>
          <a:r>
            <a:rPr lang="en-US" sz="800" kern="1200" dirty="0">
              <a:solidFill>
                <a:sysClr val="windowText" lastClr="000000">
                  <a:hueOff val="0"/>
                  <a:satOff val="0"/>
                  <a:lumOff val="0"/>
                  <a:alphaOff val="0"/>
                </a:sysClr>
              </a:solidFill>
              <a:latin typeface="Calibri" panose="020F0502020204030204"/>
              <a:ea typeface="+mn-ea"/>
              <a:cs typeface="+mn-cs"/>
            </a:rPr>
            <a:t> </a:t>
          </a:r>
          <a:endParaRPr lang="en-US" sz="1200" kern="1200" dirty="0">
            <a:solidFill>
              <a:sysClr val="windowText" lastClr="000000">
                <a:hueOff val="0"/>
                <a:satOff val="0"/>
                <a:lumOff val="0"/>
                <a:alphaOff val="0"/>
              </a:sysClr>
            </a:solidFill>
            <a:latin typeface="Calibri" panose="020F0502020204030204"/>
            <a:ea typeface="+mn-ea"/>
            <a:cs typeface="+mn-cs"/>
          </a:endParaRPr>
        </a:p>
        <a:p>
          <a:pPr marL="57150" lvl="1" indent="-57150" algn="l" defTabSz="355600">
            <a:lnSpc>
              <a:spcPct val="90000"/>
            </a:lnSpc>
            <a:spcBef>
              <a:spcPct val="0"/>
            </a:spcBef>
            <a:spcAft>
              <a:spcPct val="15000"/>
            </a:spcAft>
            <a:buChar char="•"/>
          </a:pPr>
          <a:endParaRPr lang="en-US" sz="800" kern="1200" dirty="0">
            <a:solidFill>
              <a:sysClr val="windowText" lastClr="000000">
                <a:hueOff val="0"/>
                <a:satOff val="0"/>
                <a:lumOff val="0"/>
                <a:alphaOff val="0"/>
              </a:sysClr>
            </a:solidFill>
            <a:latin typeface="Calibri" panose="020F0502020204030204"/>
            <a:ea typeface="+mn-ea"/>
            <a:cs typeface="+mn-cs"/>
          </a:endParaRPr>
        </a:p>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Calibri" panose="020F0502020204030204"/>
              <a:ea typeface="+mn-ea"/>
              <a:cs typeface="+mn-cs"/>
            </a:rPr>
            <a:t> </a:t>
          </a:r>
          <a:r>
            <a:rPr lang="en-US" sz="1200" kern="1200" dirty="0">
              <a:solidFill>
                <a:sysClr val="windowText" lastClr="000000"/>
              </a:solidFill>
              <a:latin typeface="Calibri" panose="020F0502020204030204"/>
              <a:ea typeface="+mn-ea"/>
              <a:cs typeface="+mn-cs"/>
            </a:rPr>
            <a:t>Happy what I’m doing</a:t>
          </a:r>
        </a:p>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Calibri" panose="020F0502020204030204"/>
              <a:ea typeface="+mn-ea"/>
              <a:cs typeface="+mn-cs"/>
            </a:rPr>
            <a:t> Ready Now / not ready</a:t>
          </a:r>
        </a:p>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Calibri" panose="020F0502020204030204"/>
              <a:ea typeface="+mn-ea"/>
              <a:cs typeface="+mn-cs"/>
            </a:rPr>
            <a:t> 6 </a:t>
          </a:r>
          <a:r>
            <a:rPr lang="mr-IN" sz="1200" kern="1200" dirty="0">
              <a:solidFill>
                <a:sysClr val="windowText" lastClr="000000">
                  <a:hueOff val="0"/>
                  <a:satOff val="0"/>
                  <a:lumOff val="0"/>
                  <a:alphaOff val="0"/>
                </a:sysClr>
              </a:solidFill>
              <a:latin typeface="Calibri" panose="020F0502020204030204"/>
              <a:ea typeface="+mn-ea"/>
              <a:cs typeface="Mangal" panose="02040503050203030202" pitchFamily="18" charset="0"/>
            </a:rPr>
            <a:t>–</a:t>
          </a:r>
          <a:r>
            <a:rPr lang="en-US" sz="1200" kern="1200" dirty="0">
              <a:solidFill>
                <a:sysClr val="windowText" lastClr="000000">
                  <a:hueOff val="0"/>
                  <a:satOff val="0"/>
                  <a:lumOff val="0"/>
                  <a:alphaOff val="0"/>
                </a:sysClr>
              </a:solidFill>
              <a:latin typeface="Calibri" panose="020F0502020204030204"/>
              <a:ea typeface="+mn-ea"/>
              <a:cs typeface="+mn-cs"/>
            </a:rPr>
            <a:t> 12 months</a:t>
          </a:r>
        </a:p>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Calibri" panose="020F0502020204030204"/>
              <a:ea typeface="+mn-ea"/>
              <a:cs typeface="+mn-cs"/>
            </a:rPr>
            <a:t> 1 </a:t>
          </a:r>
          <a:r>
            <a:rPr lang="mr-IN" sz="1200" kern="1200" dirty="0">
              <a:solidFill>
                <a:sysClr val="windowText" lastClr="000000">
                  <a:hueOff val="0"/>
                  <a:satOff val="0"/>
                  <a:lumOff val="0"/>
                  <a:alphaOff val="0"/>
                </a:sysClr>
              </a:solidFill>
              <a:latin typeface="Calibri" panose="020F0502020204030204"/>
              <a:ea typeface="+mn-ea"/>
              <a:cs typeface="Mangal" panose="02040503050203030202" pitchFamily="18" charset="0"/>
            </a:rPr>
            <a:t>–</a:t>
          </a:r>
          <a:r>
            <a:rPr lang="en-US" sz="1200" kern="1200" dirty="0">
              <a:solidFill>
                <a:sysClr val="windowText" lastClr="000000">
                  <a:hueOff val="0"/>
                  <a:satOff val="0"/>
                  <a:lumOff val="0"/>
                  <a:alphaOff val="0"/>
                </a:sysClr>
              </a:solidFill>
              <a:latin typeface="Calibri" panose="020F0502020204030204"/>
              <a:ea typeface="+mn-ea"/>
              <a:cs typeface="+mn-cs"/>
            </a:rPr>
            <a:t> 2 years etc.</a:t>
          </a:r>
        </a:p>
      </dsp:txBody>
      <dsp:txXfrm>
        <a:off x="5293923" y="3442071"/>
        <a:ext cx="1725877" cy="1013920"/>
      </dsp:txXfrm>
    </dsp:sp>
    <dsp:sp modelId="{585339CA-CAAC-4A4F-B44E-192A1459B12B}">
      <dsp:nvSpPr>
        <dsp:cNvPr id="0" name=""/>
        <dsp:cNvSpPr/>
      </dsp:nvSpPr>
      <dsp:spPr>
        <a:xfrm>
          <a:off x="1048137" y="3051524"/>
          <a:ext cx="2216842" cy="1436011"/>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7353344"/>
              <a:satOff val="-10228"/>
              <a:lumOff val="-3922"/>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solidFill>
              <a:sysClr val="windowText" lastClr="000000">
                <a:hueOff val="0"/>
                <a:satOff val="0"/>
                <a:lumOff val="0"/>
                <a:alphaOff val="0"/>
              </a:sysClr>
            </a:solidFill>
            <a:latin typeface="Calibri" panose="020F0502020204030204"/>
            <a:ea typeface="+mn-ea"/>
            <a:cs typeface="+mn-cs"/>
          </a:endParaRPr>
        </a:p>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Calibri" panose="020F0502020204030204"/>
              <a:ea typeface="+mn-ea"/>
              <a:cs typeface="+mn-cs"/>
            </a:rPr>
            <a:t> Strengths</a:t>
          </a:r>
        </a:p>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Calibri" panose="020F0502020204030204"/>
              <a:ea typeface="+mn-ea"/>
              <a:cs typeface="+mn-cs"/>
            </a:rPr>
            <a:t> Career goals</a:t>
          </a:r>
        </a:p>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Calibri" panose="020F0502020204030204"/>
              <a:ea typeface="+mn-ea"/>
              <a:cs typeface="+mn-cs"/>
            </a:rPr>
            <a:t> Next steps</a:t>
          </a:r>
        </a:p>
      </dsp:txBody>
      <dsp:txXfrm>
        <a:off x="1079681" y="3442071"/>
        <a:ext cx="1488701" cy="1013920"/>
      </dsp:txXfrm>
    </dsp:sp>
    <dsp:sp modelId="{518C01B9-F2FE-2E48-AFEE-B16D3955FCD0}">
      <dsp:nvSpPr>
        <dsp:cNvPr id="0" name=""/>
        <dsp:cNvSpPr/>
      </dsp:nvSpPr>
      <dsp:spPr>
        <a:xfrm>
          <a:off x="4541513" y="0"/>
          <a:ext cx="2463998" cy="1436011"/>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2451115"/>
              <a:satOff val="-3409"/>
              <a:lumOff val="-1307"/>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Calibri" panose="020F0502020204030204"/>
              <a:ea typeface="+mn-ea"/>
              <a:cs typeface="+mn-cs"/>
            </a:rPr>
            <a:t> Agility</a:t>
          </a:r>
        </a:p>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Calibri" panose="020F0502020204030204"/>
              <a:ea typeface="+mn-ea"/>
              <a:cs typeface="+mn-cs"/>
            </a:rPr>
            <a:t> Stretch behaviours</a:t>
          </a:r>
        </a:p>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Calibri" panose="020F0502020204030204"/>
              <a:ea typeface="+mn-ea"/>
              <a:cs typeface="+mn-cs"/>
            </a:rPr>
            <a:t> Appetite/Motivation</a:t>
          </a:r>
        </a:p>
      </dsp:txBody>
      <dsp:txXfrm>
        <a:off x="5312256" y="31544"/>
        <a:ext cx="1661711" cy="1013920"/>
      </dsp:txXfrm>
    </dsp:sp>
    <dsp:sp modelId="{C44144F6-2113-AE46-9207-27C5FBF39C80}">
      <dsp:nvSpPr>
        <dsp:cNvPr id="0" name=""/>
        <dsp:cNvSpPr/>
      </dsp:nvSpPr>
      <dsp:spPr>
        <a:xfrm>
          <a:off x="946760" y="0"/>
          <a:ext cx="2419595" cy="1436011"/>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Calibri" panose="020F0502020204030204"/>
              <a:ea typeface="+mn-ea"/>
              <a:cs typeface="+mn-cs"/>
            </a:rPr>
            <a:t> Key achievements</a:t>
          </a:r>
        </a:p>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Calibri" panose="020F0502020204030204"/>
              <a:ea typeface="+mn-ea"/>
              <a:cs typeface="+mn-cs"/>
            </a:rPr>
            <a:t> Delivery of objectives</a:t>
          </a:r>
        </a:p>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Calibri" panose="020F0502020204030204"/>
              <a:ea typeface="+mn-ea"/>
              <a:cs typeface="+mn-cs"/>
            </a:rPr>
            <a:t> Demonstration of values/behaviours</a:t>
          </a:r>
        </a:p>
      </dsp:txBody>
      <dsp:txXfrm>
        <a:off x="978304" y="31544"/>
        <a:ext cx="1630628" cy="1013920"/>
      </dsp:txXfrm>
    </dsp:sp>
    <dsp:sp modelId="{09812887-7B0C-0649-A5E4-2478AD7C9DF3}">
      <dsp:nvSpPr>
        <dsp:cNvPr id="0" name=""/>
        <dsp:cNvSpPr/>
      </dsp:nvSpPr>
      <dsp:spPr>
        <a:xfrm>
          <a:off x="2011074" y="255789"/>
          <a:ext cx="1943103" cy="1943103"/>
        </a:xfrm>
        <a:prstGeom prst="pieWedg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solidFill>
                <a:sysClr val="window" lastClr="FFFFFF"/>
              </a:solidFill>
              <a:latin typeface="Calibri" panose="020F0502020204030204"/>
              <a:ea typeface="+mn-ea"/>
              <a:cs typeface="+mn-cs"/>
            </a:rPr>
            <a:t>Performance</a:t>
          </a:r>
        </a:p>
      </dsp:txBody>
      <dsp:txXfrm>
        <a:off x="2580196" y="824911"/>
        <a:ext cx="1373981" cy="1373981"/>
      </dsp:txXfrm>
    </dsp:sp>
    <dsp:sp modelId="{8E0C8AAE-EA98-364E-B57A-82E8C1CDC4B4}">
      <dsp:nvSpPr>
        <dsp:cNvPr id="0" name=""/>
        <dsp:cNvSpPr/>
      </dsp:nvSpPr>
      <dsp:spPr>
        <a:xfrm rot="5400000">
          <a:off x="4043928" y="255789"/>
          <a:ext cx="1943103" cy="1943103"/>
        </a:xfrm>
        <a:prstGeom prst="pieWedge">
          <a:avLst/>
        </a:prstGeom>
        <a:solidFill>
          <a:srgbClr val="4472C4">
            <a:hueOff val="-2451115"/>
            <a:satOff val="-3409"/>
            <a:lumOff val="-1307"/>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solidFill>
                <a:sysClr val="window" lastClr="FFFFFF"/>
              </a:solidFill>
              <a:latin typeface="Calibri" panose="020F0502020204030204"/>
              <a:ea typeface="+mn-ea"/>
              <a:cs typeface="+mn-cs"/>
            </a:rPr>
            <a:t>Potential</a:t>
          </a:r>
        </a:p>
      </dsp:txBody>
      <dsp:txXfrm rot="-5400000">
        <a:off x="4043928" y="824911"/>
        <a:ext cx="1373981" cy="1373981"/>
      </dsp:txXfrm>
    </dsp:sp>
    <dsp:sp modelId="{78F96FCF-F9F8-0843-906B-E7F600E8B726}">
      <dsp:nvSpPr>
        <dsp:cNvPr id="0" name=""/>
        <dsp:cNvSpPr/>
      </dsp:nvSpPr>
      <dsp:spPr>
        <a:xfrm rot="10800000">
          <a:off x="4043928" y="2288643"/>
          <a:ext cx="1943103" cy="1943103"/>
        </a:xfrm>
        <a:prstGeom prst="pieWedge">
          <a:avLst/>
        </a:prstGeom>
        <a:solidFill>
          <a:srgbClr val="4472C4">
            <a:hueOff val="-4902230"/>
            <a:satOff val="-6819"/>
            <a:lumOff val="-261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solidFill>
                <a:sysClr val="window" lastClr="FFFFFF"/>
              </a:solidFill>
              <a:latin typeface="Calibri" panose="020F0502020204030204"/>
              <a:ea typeface="+mn-ea"/>
              <a:cs typeface="+mn-cs"/>
            </a:rPr>
            <a:t>Readiness</a:t>
          </a:r>
        </a:p>
      </dsp:txBody>
      <dsp:txXfrm rot="10800000">
        <a:off x="4043928" y="2288643"/>
        <a:ext cx="1373981" cy="1373981"/>
      </dsp:txXfrm>
    </dsp:sp>
    <dsp:sp modelId="{2BC73F16-2F0B-434E-8B7E-BE9D78631D20}">
      <dsp:nvSpPr>
        <dsp:cNvPr id="0" name=""/>
        <dsp:cNvSpPr/>
      </dsp:nvSpPr>
      <dsp:spPr>
        <a:xfrm rot="16200000">
          <a:off x="2011074" y="2288643"/>
          <a:ext cx="1943103" cy="1943103"/>
        </a:xfrm>
        <a:prstGeom prst="pieWedge">
          <a:avLst/>
        </a:prstGeom>
        <a:solidFill>
          <a:srgbClr val="4472C4">
            <a:hueOff val="-7353344"/>
            <a:satOff val="-10228"/>
            <a:lumOff val="-392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solidFill>
                <a:sysClr val="window" lastClr="FFFFFF"/>
              </a:solidFill>
              <a:latin typeface="Calibri" panose="020F0502020204030204"/>
              <a:ea typeface="+mn-ea"/>
              <a:cs typeface="+mn-cs"/>
            </a:rPr>
            <a:t>Aspirations</a:t>
          </a:r>
        </a:p>
      </dsp:txBody>
      <dsp:txXfrm rot="5400000">
        <a:off x="2580196" y="2288643"/>
        <a:ext cx="1373981" cy="1373981"/>
      </dsp:txXfrm>
    </dsp:sp>
    <dsp:sp modelId="{6708ED25-FC56-E444-B17E-33CD12FF695D}">
      <dsp:nvSpPr>
        <dsp:cNvPr id="0" name=""/>
        <dsp:cNvSpPr/>
      </dsp:nvSpPr>
      <dsp:spPr>
        <a:xfrm>
          <a:off x="3663609" y="1839889"/>
          <a:ext cx="670886" cy="583379"/>
        </a:xfrm>
        <a:prstGeom prst="circularArrow">
          <a:avLst/>
        </a:prstGeom>
        <a:solidFill>
          <a:srgbClr val="4472C4">
            <a:tint val="4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1DEFC9DB-67DB-B346-B472-B41E38B8B646}">
      <dsp:nvSpPr>
        <dsp:cNvPr id="0" name=""/>
        <dsp:cNvSpPr/>
      </dsp:nvSpPr>
      <dsp:spPr>
        <a:xfrm rot="10800000">
          <a:off x="3663609" y="2064266"/>
          <a:ext cx="670886" cy="583379"/>
        </a:xfrm>
        <a:prstGeom prst="circularArrow">
          <a:avLst/>
        </a:prstGeom>
        <a:solidFill>
          <a:srgbClr val="4472C4">
            <a:tint val="4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29281-7248-4EC5-9696-CF2E68C4E221}">
      <dsp:nvSpPr>
        <dsp:cNvPr id="0" name=""/>
        <dsp:cNvSpPr/>
      </dsp:nvSpPr>
      <dsp:spPr>
        <a:xfrm>
          <a:off x="289347" y="0"/>
          <a:ext cx="6592902" cy="4120564"/>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9A7165-E422-4DA0-B12D-A4184B8587F8}">
      <dsp:nvSpPr>
        <dsp:cNvPr id="0" name=""/>
        <dsp:cNvSpPr/>
      </dsp:nvSpPr>
      <dsp:spPr>
        <a:xfrm>
          <a:off x="1373418" y="3064051"/>
          <a:ext cx="151636" cy="1516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6DB222-9987-4BC3-AE5B-C6F398F100D0}">
      <dsp:nvSpPr>
        <dsp:cNvPr id="0" name=""/>
        <dsp:cNvSpPr/>
      </dsp:nvSpPr>
      <dsp:spPr>
        <a:xfrm>
          <a:off x="1449236" y="3139869"/>
          <a:ext cx="1127386" cy="980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349" tIns="0" rIns="0" bIns="0" numCol="1" spcCol="1270" anchor="t" anchorCtr="0">
          <a:noAutofit/>
        </a:bodyPr>
        <a:lstStyle/>
        <a:p>
          <a:pPr marL="0" lvl="0" indent="0" algn="l" defTabSz="711200">
            <a:lnSpc>
              <a:spcPct val="90000"/>
            </a:lnSpc>
            <a:spcBef>
              <a:spcPct val="0"/>
            </a:spcBef>
            <a:spcAft>
              <a:spcPct val="35000"/>
            </a:spcAft>
            <a:buNone/>
          </a:pPr>
          <a:r>
            <a:rPr lang="en-GB" sz="1600" b="1" kern="1200" dirty="0"/>
            <a:t>Org vision</a:t>
          </a:r>
          <a:endParaRPr lang="en-US" sz="1600" b="1" kern="1200" dirty="0"/>
        </a:p>
      </dsp:txBody>
      <dsp:txXfrm>
        <a:off x="1449236" y="3139869"/>
        <a:ext cx="1127386" cy="980694"/>
      </dsp:txXfrm>
    </dsp:sp>
    <dsp:sp modelId="{6F601536-6CFA-4F2F-AEB8-E4ED4935908C}">
      <dsp:nvSpPr>
        <dsp:cNvPr id="0" name=""/>
        <dsp:cNvSpPr/>
      </dsp:nvSpPr>
      <dsp:spPr>
        <a:xfrm>
          <a:off x="2444764" y="2105608"/>
          <a:ext cx="263716" cy="2637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E17F12-34C2-446A-85C9-C24FA8A2BB69}">
      <dsp:nvSpPr>
        <dsp:cNvPr id="0" name=""/>
        <dsp:cNvSpPr/>
      </dsp:nvSpPr>
      <dsp:spPr>
        <a:xfrm>
          <a:off x="2672382" y="2237466"/>
          <a:ext cx="1831359" cy="1883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38" tIns="0" rIns="0" bIns="0" numCol="1" spcCol="1270" anchor="t" anchorCtr="0">
          <a:noAutofit/>
        </a:bodyPr>
        <a:lstStyle/>
        <a:p>
          <a:pPr marL="0" lvl="0" indent="0" algn="l" defTabSz="711200">
            <a:lnSpc>
              <a:spcPct val="90000"/>
            </a:lnSpc>
            <a:spcBef>
              <a:spcPct val="0"/>
            </a:spcBef>
            <a:spcAft>
              <a:spcPct val="35000"/>
            </a:spcAft>
            <a:buNone/>
          </a:pPr>
          <a:r>
            <a:rPr lang="en-GB" sz="1600" b="1" kern="1200" dirty="0"/>
            <a:t>Departmental Plans</a:t>
          </a:r>
          <a:endParaRPr lang="en-US" sz="1600" b="1" kern="1200" dirty="0"/>
        </a:p>
      </dsp:txBody>
      <dsp:txXfrm>
        <a:off x="2672382" y="2237466"/>
        <a:ext cx="1831359" cy="1883097"/>
      </dsp:txXfrm>
    </dsp:sp>
    <dsp:sp modelId="{4CFD8C8D-9599-49D3-8A50-9E8BE6E79C61}">
      <dsp:nvSpPr>
        <dsp:cNvPr id="0" name=""/>
        <dsp:cNvSpPr/>
      </dsp:nvSpPr>
      <dsp:spPr>
        <a:xfrm>
          <a:off x="3812792" y="1399343"/>
          <a:ext cx="349423" cy="3494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BB8308-D7F0-45EE-A185-3BCAFB418EDA}">
      <dsp:nvSpPr>
        <dsp:cNvPr id="0" name=""/>
        <dsp:cNvSpPr/>
      </dsp:nvSpPr>
      <dsp:spPr>
        <a:xfrm>
          <a:off x="3987503" y="1574055"/>
          <a:ext cx="1384509" cy="2546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152" tIns="0" rIns="0" bIns="0" numCol="1" spcCol="1270" anchor="t" anchorCtr="0">
          <a:noAutofit/>
        </a:bodyPr>
        <a:lstStyle/>
        <a:p>
          <a:pPr marL="0" lvl="0" indent="0" algn="l" defTabSz="711200">
            <a:lnSpc>
              <a:spcPct val="90000"/>
            </a:lnSpc>
            <a:spcBef>
              <a:spcPct val="0"/>
            </a:spcBef>
            <a:spcAft>
              <a:spcPct val="35000"/>
            </a:spcAft>
            <a:buNone/>
          </a:pPr>
          <a:r>
            <a:rPr lang="en-GB" sz="1600" b="1" kern="1200" dirty="0"/>
            <a:t>Team objectives</a:t>
          </a:r>
          <a:endParaRPr lang="en-US" sz="1600" b="1" kern="1200" dirty="0"/>
        </a:p>
      </dsp:txBody>
      <dsp:txXfrm>
        <a:off x="3987503" y="1574055"/>
        <a:ext cx="1384509" cy="2546508"/>
      </dsp:txXfrm>
    </dsp:sp>
    <dsp:sp modelId="{1F484467-C8D4-4DAF-9248-24081F12E8B0}">
      <dsp:nvSpPr>
        <dsp:cNvPr id="0" name=""/>
        <dsp:cNvSpPr/>
      </dsp:nvSpPr>
      <dsp:spPr>
        <a:xfrm>
          <a:off x="5302788" y="932071"/>
          <a:ext cx="468096" cy="4680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36744F-EC62-4A7D-AD05-D230842D1928}">
      <dsp:nvSpPr>
        <dsp:cNvPr id="0" name=""/>
        <dsp:cNvSpPr/>
      </dsp:nvSpPr>
      <dsp:spPr>
        <a:xfrm>
          <a:off x="5700595" y="950740"/>
          <a:ext cx="1384509" cy="2954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034" tIns="0" rIns="0" bIns="0" numCol="1" spcCol="1270" anchor="t" anchorCtr="0">
          <a:noAutofit/>
        </a:bodyPr>
        <a:lstStyle/>
        <a:p>
          <a:pPr marL="0" lvl="0" indent="0" algn="l" defTabSz="711200">
            <a:lnSpc>
              <a:spcPct val="90000"/>
            </a:lnSpc>
            <a:spcBef>
              <a:spcPct val="0"/>
            </a:spcBef>
            <a:spcAft>
              <a:spcPct val="35000"/>
            </a:spcAft>
            <a:buNone/>
          </a:pPr>
          <a:r>
            <a:rPr lang="en-GB" sz="1600" b="1" kern="1200" dirty="0"/>
            <a:t>Individual goals</a:t>
          </a:r>
          <a:endParaRPr lang="en-US" sz="1600" b="1" kern="1200" dirty="0"/>
        </a:p>
      </dsp:txBody>
      <dsp:txXfrm>
        <a:off x="5700595" y="950740"/>
        <a:ext cx="1384509" cy="2954444"/>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29208" y="298376"/>
            <a:ext cx="2971800" cy="457200"/>
          </a:xfrm>
          <a:prstGeom prst="rect">
            <a:avLst/>
          </a:prstGeom>
        </p:spPr>
        <p:txBody>
          <a:bodyPr vert="horz" lIns="91440" tIns="45720" rIns="91440" bIns="45720" rtlCol="0"/>
          <a:lstStyle>
            <a:lvl1pPr algn="l">
              <a:defRPr sz="1200"/>
            </a:lvl1pPr>
          </a:lstStyle>
          <a:p>
            <a:endParaRPr lang="en-GB" sz="1400" dirty="0"/>
          </a:p>
        </p:txBody>
      </p:sp>
      <p:sp>
        <p:nvSpPr>
          <p:cNvPr id="3" name="Date Placeholder 2"/>
          <p:cNvSpPr>
            <a:spLocks noGrp="1"/>
          </p:cNvSpPr>
          <p:nvPr>
            <p:ph type="dt" sz="quarter" idx="1"/>
          </p:nvPr>
        </p:nvSpPr>
        <p:spPr>
          <a:xfrm>
            <a:off x="3789040" y="298376"/>
            <a:ext cx="2520280" cy="457200"/>
          </a:xfrm>
          <a:prstGeom prst="rect">
            <a:avLst/>
          </a:prstGeom>
        </p:spPr>
        <p:txBody>
          <a:bodyPr vert="horz" lIns="91440" tIns="45720" rIns="91440" bIns="45720" rtlCol="0"/>
          <a:lstStyle>
            <a:lvl1pPr algn="r">
              <a:defRPr sz="1200"/>
            </a:lvl1pPr>
          </a:lstStyle>
          <a:p>
            <a:endParaRPr lang="en-GB" dirty="0"/>
          </a:p>
        </p:txBody>
      </p:sp>
      <p:sp>
        <p:nvSpPr>
          <p:cNvPr id="4" name="Footer Placeholder 3"/>
          <p:cNvSpPr>
            <a:spLocks noGrp="1"/>
          </p:cNvSpPr>
          <p:nvPr>
            <p:ph type="ftr" sz="quarter" idx="2"/>
          </p:nvPr>
        </p:nvSpPr>
        <p:spPr>
          <a:xfrm>
            <a:off x="457200" y="8532440"/>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4725144" y="8532440"/>
            <a:ext cx="1603648" cy="457200"/>
          </a:xfrm>
          <a:prstGeom prst="rect">
            <a:avLst/>
          </a:prstGeom>
        </p:spPr>
        <p:txBody>
          <a:bodyPr vert="horz" lIns="91440" tIns="45720" rIns="91440" bIns="45720" rtlCol="0" anchor="b"/>
          <a:lstStyle>
            <a:lvl1pPr algn="r">
              <a:defRPr sz="1200"/>
            </a:lvl1pPr>
          </a:lstStyle>
          <a:p>
            <a:fld id="{F8D575CB-EDA2-4555-8248-9F4935DE9C00}" type="slidenum">
              <a:rPr lang="en-GB" smtClean="0"/>
              <a:pPr/>
              <a:t>‹#›</a:t>
            </a:fld>
            <a:endParaRPr lang="en-GB" dirty="0"/>
          </a:p>
        </p:txBody>
      </p:sp>
    </p:spTree>
    <p:extLst>
      <p:ext uri="{BB962C8B-B14F-4D97-AF65-F5344CB8AC3E}">
        <p14:creationId xmlns:p14="http://schemas.microsoft.com/office/powerpoint/2010/main" val="4130459630"/>
      </p:ext>
    </p:extLst>
  </p:cSld>
  <p:clrMap bg1="lt1" tx1="dk1" bg2="lt2" tx2="dk2" accent1="accent1" accent2="accent2" accent3="accent3" accent4="accent4" accent5="accent5" accent6="accent6" hlink="hlink" folHlink="folHlink"/>
  <p:hf sldNum="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Header Placeholder 1"/>
          <p:cNvSpPr>
            <a:spLocks noGrp="1"/>
          </p:cNvSpPr>
          <p:nvPr>
            <p:ph type="hdr" sz="quarter"/>
          </p:nvPr>
        </p:nvSpPr>
        <p:spPr>
          <a:xfrm>
            <a:off x="529208" y="298376"/>
            <a:ext cx="2971800" cy="313184"/>
          </a:xfrm>
          <a:prstGeom prst="rect">
            <a:avLst/>
          </a:prstGeom>
        </p:spPr>
        <p:txBody>
          <a:bodyPr vert="horz" lIns="91440" tIns="45720" rIns="91440" bIns="45720" rtlCol="0"/>
          <a:lstStyle>
            <a:lvl1pPr algn="l">
              <a:defRPr sz="1200"/>
            </a:lvl1pPr>
          </a:lstStyle>
          <a:p>
            <a:endParaRPr lang="en-GB" sz="1400" dirty="0"/>
          </a:p>
        </p:txBody>
      </p:sp>
      <p:sp>
        <p:nvSpPr>
          <p:cNvPr id="9" name="Date Placeholder 2"/>
          <p:cNvSpPr>
            <a:spLocks noGrp="1"/>
          </p:cNvSpPr>
          <p:nvPr>
            <p:ph type="dt" sz="quarter" idx="1"/>
          </p:nvPr>
        </p:nvSpPr>
        <p:spPr>
          <a:xfrm>
            <a:off x="3789040" y="298376"/>
            <a:ext cx="2520280" cy="313184"/>
          </a:xfrm>
          <a:prstGeom prst="rect">
            <a:avLst/>
          </a:prstGeom>
        </p:spPr>
        <p:txBody>
          <a:bodyPr vert="horz" lIns="91440" tIns="45720" rIns="91440" bIns="45720" rtlCol="0"/>
          <a:lstStyle>
            <a:lvl1pPr algn="r">
              <a:defRPr sz="1200"/>
            </a:lvl1pPr>
          </a:lstStyle>
          <a:p>
            <a:endParaRPr lang="en-GB" dirty="0"/>
          </a:p>
        </p:txBody>
      </p:sp>
      <p:sp>
        <p:nvSpPr>
          <p:cNvPr id="10" name="Footer Placeholder 3"/>
          <p:cNvSpPr>
            <a:spLocks noGrp="1"/>
          </p:cNvSpPr>
          <p:nvPr>
            <p:ph type="ftr" sz="quarter" idx="4"/>
          </p:nvPr>
        </p:nvSpPr>
        <p:spPr>
          <a:xfrm>
            <a:off x="457200" y="8532440"/>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11" name="Slide Number Placeholder 4"/>
          <p:cNvSpPr>
            <a:spLocks noGrp="1"/>
          </p:cNvSpPr>
          <p:nvPr>
            <p:ph type="sldNum" sz="quarter" idx="5"/>
          </p:nvPr>
        </p:nvSpPr>
        <p:spPr>
          <a:xfrm>
            <a:off x="4725144" y="8532440"/>
            <a:ext cx="1603648" cy="457200"/>
          </a:xfrm>
          <a:prstGeom prst="rect">
            <a:avLst/>
          </a:prstGeom>
        </p:spPr>
        <p:txBody>
          <a:bodyPr vert="horz" lIns="91440" tIns="45720" rIns="91440" bIns="45720" rtlCol="0" anchor="b"/>
          <a:lstStyle>
            <a:lvl1pPr algn="r">
              <a:defRPr sz="1200"/>
            </a:lvl1pPr>
          </a:lstStyle>
          <a:p>
            <a:fld id="{F8D575CB-EDA2-4555-8248-9F4935DE9C00}" type="slidenum">
              <a:rPr lang="en-GB" smtClean="0"/>
              <a:pPr/>
              <a:t>‹#›</a:t>
            </a:fld>
            <a:endParaRPr lang="en-GB" dirty="0"/>
          </a:p>
        </p:txBody>
      </p:sp>
    </p:spTree>
    <p:extLst>
      <p:ext uri="{BB962C8B-B14F-4D97-AF65-F5344CB8AC3E}">
        <p14:creationId xmlns:p14="http://schemas.microsoft.com/office/powerpoint/2010/main" val="3253389397"/>
      </p:ext>
    </p:extLst>
  </p:cSld>
  <p:clrMap bg1="lt1" tx1="dk1" bg2="lt2" tx2="dk2" accent1="accent1" accent2="accent2" accent3="accent3" accent4="accent4" accent5="accent5" accent6="accent6" hlink="hlink" folHlink="folHlink"/>
  <p:hf sldNum="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CC75A3AC-78C5-7241-BAC4-CC7DE36B3DC9}"/>
              </a:ext>
            </a:extLst>
          </p:cNvPr>
          <p:cNvSpPr>
            <a:spLocks noGrp="1"/>
          </p:cNvSpPr>
          <p:nvPr>
            <p:ph type="dt" sz="quarter" idx="1"/>
          </p:nvPr>
        </p:nvSpPr>
        <p:spPr/>
        <p:txBody>
          <a:bodyPr/>
          <a:lstStyle/>
          <a:p>
            <a:endParaRPr lang="en-GB" dirty="0"/>
          </a:p>
        </p:txBody>
      </p:sp>
      <p:sp>
        <p:nvSpPr>
          <p:cNvPr id="6" name="Footer Placeholder 5">
            <a:extLst>
              <a:ext uri="{FF2B5EF4-FFF2-40B4-BE49-F238E27FC236}">
                <a16:creationId xmlns:a16="http://schemas.microsoft.com/office/drawing/2014/main" id="{16D05491-C3B8-314A-BB25-E1461D9D7040}"/>
              </a:ext>
            </a:extLst>
          </p:cNvPr>
          <p:cNvSpPr>
            <a:spLocks noGrp="1"/>
          </p:cNvSpPr>
          <p:nvPr>
            <p:ph type="ftr" sz="quarter" idx="4"/>
          </p:nvPr>
        </p:nvSpPr>
        <p:spPr/>
        <p:txBody>
          <a:bodyPr/>
          <a:lstStyle/>
          <a:p>
            <a:endParaRPr lang="en-GB" dirty="0"/>
          </a:p>
        </p:txBody>
      </p:sp>
      <p:sp>
        <p:nvSpPr>
          <p:cNvPr id="7" name="Header Placeholder 6">
            <a:extLst>
              <a:ext uri="{FF2B5EF4-FFF2-40B4-BE49-F238E27FC236}">
                <a16:creationId xmlns:a16="http://schemas.microsoft.com/office/drawing/2014/main" id="{245A844E-90A6-E848-AD42-8B63307231CB}"/>
              </a:ext>
            </a:extLst>
          </p:cNvPr>
          <p:cNvSpPr>
            <a:spLocks noGrp="1"/>
          </p:cNvSpPr>
          <p:nvPr>
            <p:ph type="hdr" sz="quarter"/>
          </p:nvPr>
        </p:nvSpPr>
        <p:spPr/>
        <p:txBody>
          <a:bodyPr/>
          <a:lstStyle/>
          <a:p>
            <a:endParaRPr lang="en-GB" sz="1400" dirty="0"/>
          </a:p>
        </p:txBody>
      </p:sp>
    </p:spTree>
    <p:extLst>
      <p:ext uri="{BB962C8B-B14F-4D97-AF65-F5344CB8AC3E}">
        <p14:creationId xmlns:p14="http://schemas.microsoft.com/office/powerpoint/2010/main" val="2221900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F8A4012B-F8F6-194E-8887-49492E3D0308}"/>
              </a:ext>
            </a:extLst>
          </p:cNvPr>
          <p:cNvSpPr>
            <a:spLocks noGrp="1"/>
          </p:cNvSpPr>
          <p:nvPr>
            <p:ph type="dt" sz="quarter" idx="1"/>
          </p:nvPr>
        </p:nvSpPr>
        <p:spPr/>
        <p:txBody>
          <a:bodyPr/>
          <a:lstStyle/>
          <a:p>
            <a:endParaRPr lang="en-GB" dirty="0"/>
          </a:p>
        </p:txBody>
      </p:sp>
      <p:sp>
        <p:nvSpPr>
          <p:cNvPr id="6" name="Footer Placeholder 5">
            <a:extLst>
              <a:ext uri="{FF2B5EF4-FFF2-40B4-BE49-F238E27FC236}">
                <a16:creationId xmlns:a16="http://schemas.microsoft.com/office/drawing/2014/main" id="{F8B7E326-B724-D84A-AB48-CF70BF3D6EBA}"/>
              </a:ext>
            </a:extLst>
          </p:cNvPr>
          <p:cNvSpPr>
            <a:spLocks noGrp="1"/>
          </p:cNvSpPr>
          <p:nvPr>
            <p:ph type="ftr" sz="quarter" idx="4"/>
          </p:nvPr>
        </p:nvSpPr>
        <p:spPr/>
        <p:txBody>
          <a:bodyPr/>
          <a:lstStyle/>
          <a:p>
            <a:endParaRPr lang="en-GB" dirty="0"/>
          </a:p>
        </p:txBody>
      </p:sp>
      <p:sp>
        <p:nvSpPr>
          <p:cNvPr id="7" name="Header Placeholder 6">
            <a:extLst>
              <a:ext uri="{FF2B5EF4-FFF2-40B4-BE49-F238E27FC236}">
                <a16:creationId xmlns:a16="http://schemas.microsoft.com/office/drawing/2014/main" id="{6A0795D0-1091-C649-AE23-3B459126E176}"/>
              </a:ext>
            </a:extLst>
          </p:cNvPr>
          <p:cNvSpPr>
            <a:spLocks noGrp="1"/>
          </p:cNvSpPr>
          <p:nvPr>
            <p:ph type="hdr" sz="quarter"/>
          </p:nvPr>
        </p:nvSpPr>
        <p:spPr/>
        <p:txBody>
          <a:bodyPr/>
          <a:lstStyle/>
          <a:p>
            <a:endParaRPr lang="en-GB" sz="1400" dirty="0"/>
          </a:p>
        </p:txBody>
      </p:sp>
    </p:spTree>
    <p:extLst>
      <p:ext uri="{BB962C8B-B14F-4D97-AF65-F5344CB8AC3E}">
        <p14:creationId xmlns:p14="http://schemas.microsoft.com/office/powerpoint/2010/main" val="2710070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F8A4012B-F8F6-194E-8887-49492E3D0308}"/>
              </a:ext>
            </a:extLst>
          </p:cNvPr>
          <p:cNvSpPr>
            <a:spLocks noGrp="1"/>
          </p:cNvSpPr>
          <p:nvPr>
            <p:ph type="dt" sz="quarter" idx="1"/>
          </p:nvPr>
        </p:nvSpPr>
        <p:spPr/>
        <p:txBody>
          <a:bodyPr/>
          <a:lstStyle/>
          <a:p>
            <a:endParaRPr lang="en-GB" dirty="0"/>
          </a:p>
        </p:txBody>
      </p:sp>
      <p:sp>
        <p:nvSpPr>
          <p:cNvPr id="6" name="Footer Placeholder 5">
            <a:extLst>
              <a:ext uri="{FF2B5EF4-FFF2-40B4-BE49-F238E27FC236}">
                <a16:creationId xmlns:a16="http://schemas.microsoft.com/office/drawing/2014/main" id="{F8B7E326-B724-D84A-AB48-CF70BF3D6EBA}"/>
              </a:ext>
            </a:extLst>
          </p:cNvPr>
          <p:cNvSpPr>
            <a:spLocks noGrp="1"/>
          </p:cNvSpPr>
          <p:nvPr>
            <p:ph type="ftr" sz="quarter" idx="4"/>
          </p:nvPr>
        </p:nvSpPr>
        <p:spPr/>
        <p:txBody>
          <a:bodyPr/>
          <a:lstStyle/>
          <a:p>
            <a:endParaRPr lang="en-GB" dirty="0"/>
          </a:p>
        </p:txBody>
      </p:sp>
      <p:sp>
        <p:nvSpPr>
          <p:cNvPr id="7" name="Header Placeholder 6">
            <a:extLst>
              <a:ext uri="{FF2B5EF4-FFF2-40B4-BE49-F238E27FC236}">
                <a16:creationId xmlns:a16="http://schemas.microsoft.com/office/drawing/2014/main" id="{6A0795D0-1091-C649-AE23-3B459126E176}"/>
              </a:ext>
            </a:extLst>
          </p:cNvPr>
          <p:cNvSpPr>
            <a:spLocks noGrp="1"/>
          </p:cNvSpPr>
          <p:nvPr>
            <p:ph type="hdr" sz="quarter"/>
          </p:nvPr>
        </p:nvSpPr>
        <p:spPr/>
        <p:txBody>
          <a:bodyPr/>
          <a:lstStyle/>
          <a:p>
            <a:endParaRPr lang="en-GB" sz="1400" dirty="0"/>
          </a:p>
        </p:txBody>
      </p:sp>
    </p:spTree>
    <p:extLst>
      <p:ext uri="{BB962C8B-B14F-4D97-AF65-F5344CB8AC3E}">
        <p14:creationId xmlns:p14="http://schemas.microsoft.com/office/powerpoint/2010/main" val="3375429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F8A4012B-F8F6-194E-8887-49492E3D0308}"/>
              </a:ext>
            </a:extLst>
          </p:cNvPr>
          <p:cNvSpPr>
            <a:spLocks noGrp="1"/>
          </p:cNvSpPr>
          <p:nvPr>
            <p:ph type="dt" sz="quarter" idx="1"/>
          </p:nvPr>
        </p:nvSpPr>
        <p:spPr/>
        <p:txBody>
          <a:bodyPr/>
          <a:lstStyle/>
          <a:p>
            <a:endParaRPr lang="en-GB" dirty="0"/>
          </a:p>
        </p:txBody>
      </p:sp>
      <p:sp>
        <p:nvSpPr>
          <p:cNvPr id="6" name="Footer Placeholder 5">
            <a:extLst>
              <a:ext uri="{FF2B5EF4-FFF2-40B4-BE49-F238E27FC236}">
                <a16:creationId xmlns:a16="http://schemas.microsoft.com/office/drawing/2014/main" id="{F8B7E326-B724-D84A-AB48-CF70BF3D6EBA}"/>
              </a:ext>
            </a:extLst>
          </p:cNvPr>
          <p:cNvSpPr>
            <a:spLocks noGrp="1"/>
          </p:cNvSpPr>
          <p:nvPr>
            <p:ph type="ftr" sz="quarter" idx="4"/>
          </p:nvPr>
        </p:nvSpPr>
        <p:spPr/>
        <p:txBody>
          <a:bodyPr/>
          <a:lstStyle/>
          <a:p>
            <a:endParaRPr lang="en-GB" dirty="0"/>
          </a:p>
        </p:txBody>
      </p:sp>
      <p:sp>
        <p:nvSpPr>
          <p:cNvPr id="7" name="Header Placeholder 6">
            <a:extLst>
              <a:ext uri="{FF2B5EF4-FFF2-40B4-BE49-F238E27FC236}">
                <a16:creationId xmlns:a16="http://schemas.microsoft.com/office/drawing/2014/main" id="{6A0795D0-1091-C649-AE23-3B459126E176}"/>
              </a:ext>
            </a:extLst>
          </p:cNvPr>
          <p:cNvSpPr>
            <a:spLocks noGrp="1"/>
          </p:cNvSpPr>
          <p:nvPr>
            <p:ph type="hdr" sz="quarter"/>
          </p:nvPr>
        </p:nvSpPr>
        <p:spPr/>
        <p:txBody>
          <a:bodyPr/>
          <a:lstStyle/>
          <a:p>
            <a:endParaRPr lang="en-GB" sz="1400" dirty="0"/>
          </a:p>
        </p:txBody>
      </p:sp>
    </p:spTree>
    <p:extLst>
      <p:ext uri="{BB962C8B-B14F-4D97-AF65-F5344CB8AC3E}">
        <p14:creationId xmlns:p14="http://schemas.microsoft.com/office/powerpoint/2010/main" val="264189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F8A4012B-F8F6-194E-8887-49492E3D0308}"/>
              </a:ext>
            </a:extLst>
          </p:cNvPr>
          <p:cNvSpPr>
            <a:spLocks noGrp="1"/>
          </p:cNvSpPr>
          <p:nvPr>
            <p:ph type="dt" sz="quarter" idx="1"/>
          </p:nvPr>
        </p:nvSpPr>
        <p:spPr/>
        <p:txBody>
          <a:bodyPr/>
          <a:lstStyle/>
          <a:p>
            <a:endParaRPr lang="en-GB" dirty="0"/>
          </a:p>
        </p:txBody>
      </p:sp>
      <p:sp>
        <p:nvSpPr>
          <p:cNvPr id="6" name="Footer Placeholder 5">
            <a:extLst>
              <a:ext uri="{FF2B5EF4-FFF2-40B4-BE49-F238E27FC236}">
                <a16:creationId xmlns:a16="http://schemas.microsoft.com/office/drawing/2014/main" id="{F8B7E326-B724-D84A-AB48-CF70BF3D6EBA}"/>
              </a:ext>
            </a:extLst>
          </p:cNvPr>
          <p:cNvSpPr>
            <a:spLocks noGrp="1"/>
          </p:cNvSpPr>
          <p:nvPr>
            <p:ph type="ftr" sz="quarter" idx="4"/>
          </p:nvPr>
        </p:nvSpPr>
        <p:spPr/>
        <p:txBody>
          <a:bodyPr/>
          <a:lstStyle/>
          <a:p>
            <a:endParaRPr lang="en-GB" dirty="0"/>
          </a:p>
        </p:txBody>
      </p:sp>
      <p:sp>
        <p:nvSpPr>
          <p:cNvPr id="7" name="Header Placeholder 6">
            <a:extLst>
              <a:ext uri="{FF2B5EF4-FFF2-40B4-BE49-F238E27FC236}">
                <a16:creationId xmlns:a16="http://schemas.microsoft.com/office/drawing/2014/main" id="{6A0795D0-1091-C649-AE23-3B459126E176}"/>
              </a:ext>
            </a:extLst>
          </p:cNvPr>
          <p:cNvSpPr>
            <a:spLocks noGrp="1"/>
          </p:cNvSpPr>
          <p:nvPr>
            <p:ph type="hdr" sz="quarter"/>
          </p:nvPr>
        </p:nvSpPr>
        <p:spPr/>
        <p:txBody>
          <a:bodyPr/>
          <a:lstStyle/>
          <a:p>
            <a:endParaRPr lang="en-GB" sz="1400" dirty="0"/>
          </a:p>
        </p:txBody>
      </p:sp>
    </p:spTree>
    <p:extLst>
      <p:ext uri="{BB962C8B-B14F-4D97-AF65-F5344CB8AC3E}">
        <p14:creationId xmlns:p14="http://schemas.microsoft.com/office/powerpoint/2010/main" val="2508173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F8A4012B-F8F6-194E-8887-49492E3D0308}"/>
              </a:ext>
            </a:extLst>
          </p:cNvPr>
          <p:cNvSpPr>
            <a:spLocks noGrp="1"/>
          </p:cNvSpPr>
          <p:nvPr>
            <p:ph type="dt" sz="quarter" idx="1"/>
          </p:nvPr>
        </p:nvSpPr>
        <p:spPr/>
        <p:txBody>
          <a:bodyPr/>
          <a:lstStyle/>
          <a:p>
            <a:endParaRPr lang="en-GB" dirty="0"/>
          </a:p>
        </p:txBody>
      </p:sp>
      <p:sp>
        <p:nvSpPr>
          <p:cNvPr id="6" name="Footer Placeholder 5">
            <a:extLst>
              <a:ext uri="{FF2B5EF4-FFF2-40B4-BE49-F238E27FC236}">
                <a16:creationId xmlns:a16="http://schemas.microsoft.com/office/drawing/2014/main" id="{F8B7E326-B724-D84A-AB48-CF70BF3D6EBA}"/>
              </a:ext>
            </a:extLst>
          </p:cNvPr>
          <p:cNvSpPr>
            <a:spLocks noGrp="1"/>
          </p:cNvSpPr>
          <p:nvPr>
            <p:ph type="ftr" sz="quarter" idx="4"/>
          </p:nvPr>
        </p:nvSpPr>
        <p:spPr/>
        <p:txBody>
          <a:bodyPr/>
          <a:lstStyle/>
          <a:p>
            <a:endParaRPr lang="en-GB" dirty="0"/>
          </a:p>
        </p:txBody>
      </p:sp>
      <p:sp>
        <p:nvSpPr>
          <p:cNvPr id="7" name="Header Placeholder 6">
            <a:extLst>
              <a:ext uri="{FF2B5EF4-FFF2-40B4-BE49-F238E27FC236}">
                <a16:creationId xmlns:a16="http://schemas.microsoft.com/office/drawing/2014/main" id="{6A0795D0-1091-C649-AE23-3B459126E176}"/>
              </a:ext>
            </a:extLst>
          </p:cNvPr>
          <p:cNvSpPr>
            <a:spLocks noGrp="1"/>
          </p:cNvSpPr>
          <p:nvPr>
            <p:ph type="hdr" sz="quarter"/>
          </p:nvPr>
        </p:nvSpPr>
        <p:spPr/>
        <p:txBody>
          <a:bodyPr/>
          <a:lstStyle/>
          <a:p>
            <a:endParaRPr lang="en-GB" sz="1400" dirty="0"/>
          </a:p>
        </p:txBody>
      </p:sp>
    </p:spTree>
    <p:extLst>
      <p:ext uri="{BB962C8B-B14F-4D97-AF65-F5344CB8AC3E}">
        <p14:creationId xmlns:p14="http://schemas.microsoft.com/office/powerpoint/2010/main" val="2886922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F8A4012B-F8F6-194E-8887-49492E3D0308}"/>
              </a:ext>
            </a:extLst>
          </p:cNvPr>
          <p:cNvSpPr>
            <a:spLocks noGrp="1"/>
          </p:cNvSpPr>
          <p:nvPr>
            <p:ph type="dt" sz="quarter" idx="1"/>
          </p:nvPr>
        </p:nvSpPr>
        <p:spPr/>
        <p:txBody>
          <a:bodyPr/>
          <a:lstStyle/>
          <a:p>
            <a:endParaRPr lang="en-GB" dirty="0"/>
          </a:p>
        </p:txBody>
      </p:sp>
      <p:sp>
        <p:nvSpPr>
          <p:cNvPr id="6" name="Footer Placeholder 5">
            <a:extLst>
              <a:ext uri="{FF2B5EF4-FFF2-40B4-BE49-F238E27FC236}">
                <a16:creationId xmlns:a16="http://schemas.microsoft.com/office/drawing/2014/main" id="{F8B7E326-B724-D84A-AB48-CF70BF3D6EBA}"/>
              </a:ext>
            </a:extLst>
          </p:cNvPr>
          <p:cNvSpPr>
            <a:spLocks noGrp="1"/>
          </p:cNvSpPr>
          <p:nvPr>
            <p:ph type="ftr" sz="quarter" idx="4"/>
          </p:nvPr>
        </p:nvSpPr>
        <p:spPr/>
        <p:txBody>
          <a:bodyPr/>
          <a:lstStyle/>
          <a:p>
            <a:endParaRPr lang="en-GB" dirty="0"/>
          </a:p>
        </p:txBody>
      </p:sp>
      <p:sp>
        <p:nvSpPr>
          <p:cNvPr id="7" name="Header Placeholder 6">
            <a:extLst>
              <a:ext uri="{FF2B5EF4-FFF2-40B4-BE49-F238E27FC236}">
                <a16:creationId xmlns:a16="http://schemas.microsoft.com/office/drawing/2014/main" id="{6A0795D0-1091-C649-AE23-3B459126E176}"/>
              </a:ext>
            </a:extLst>
          </p:cNvPr>
          <p:cNvSpPr>
            <a:spLocks noGrp="1"/>
          </p:cNvSpPr>
          <p:nvPr>
            <p:ph type="hdr" sz="quarter"/>
          </p:nvPr>
        </p:nvSpPr>
        <p:spPr/>
        <p:txBody>
          <a:bodyPr/>
          <a:lstStyle/>
          <a:p>
            <a:endParaRPr lang="en-GB" sz="1400" dirty="0"/>
          </a:p>
        </p:txBody>
      </p:sp>
    </p:spTree>
    <p:extLst>
      <p:ext uri="{BB962C8B-B14F-4D97-AF65-F5344CB8AC3E}">
        <p14:creationId xmlns:p14="http://schemas.microsoft.com/office/powerpoint/2010/main" val="1396941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F8A4012B-F8F6-194E-8887-49492E3D0308}"/>
              </a:ext>
            </a:extLst>
          </p:cNvPr>
          <p:cNvSpPr>
            <a:spLocks noGrp="1"/>
          </p:cNvSpPr>
          <p:nvPr>
            <p:ph type="dt" sz="quarter" idx="1"/>
          </p:nvPr>
        </p:nvSpPr>
        <p:spPr/>
        <p:txBody>
          <a:bodyPr/>
          <a:lstStyle/>
          <a:p>
            <a:endParaRPr lang="en-GB" dirty="0"/>
          </a:p>
        </p:txBody>
      </p:sp>
      <p:sp>
        <p:nvSpPr>
          <p:cNvPr id="6" name="Footer Placeholder 5">
            <a:extLst>
              <a:ext uri="{FF2B5EF4-FFF2-40B4-BE49-F238E27FC236}">
                <a16:creationId xmlns:a16="http://schemas.microsoft.com/office/drawing/2014/main" id="{F8B7E326-B724-D84A-AB48-CF70BF3D6EBA}"/>
              </a:ext>
            </a:extLst>
          </p:cNvPr>
          <p:cNvSpPr>
            <a:spLocks noGrp="1"/>
          </p:cNvSpPr>
          <p:nvPr>
            <p:ph type="ftr" sz="quarter" idx="4"/>
          </p:nvPr>
        </p:nvSpPr>
        <p:spPr/>
        <p:txBody>
          <a:bodyPr/>
          <a:lstStyle/>
          <a:p>
            <a:endParaRPr lang="en-GB" dirty="0"/>
          </a:p>
        </p:txBody>
      </p:sp>
      <p:sp>
        <p:nvSpPr>
          <p:cNvPr id="7" name="Header Placeholder 6">
            <a:extLst>
              <a:ext uri="{FF2B5EF4-FFF2-40B4-BE49-F238E27FC236}">
                <a16:creationId xmlns:a16="http://schemas.microsoft.com/office/drawing/2014/main" id="{6A0795D0-1091-C649-AE23-3B459126E176}"/>
              </a:ext>
            </a:extLst>
          </p:cNvPr>
          <p:cNvSpPr>
            <a:spLocks noGrp="1"/>
          </p:cNvSpPr>
          <p:nvPr>
            <p:ph type="hdr" sz="quarter"/>
          </p:nvPr>
        </p:nvSpPr>
        <p:spPr/>
        <p:txBody>
          <a:bodyPr/>
          <a:lstStyle/>
          <a:p>
            <a:endParaRPr lang="en-GB" sz="1400" dirty="0"/>
          </a:p>
        </p:txBody>
      </p:sp>
    </p:spTree>
    <p:extLst>
      <p:ext uri="{BB962C8B-B14F-4D97-AF65-F5344CB8AC3E}">
        <p14:creationId xmlns:p14="http://schemas.microsoft.com/office/powerpoint/2010/main" val="1270502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F8A4012B-F8F6-194E-8887-49492E3D0308}"/>
              </a:ext>
            </a:extLst>
          </p:cNvPr>
          <p:cNvSpPr>
            <a:spLocks noGrp="1"/>
          </p:cNvSpPr>
          <p:nvPr>
            <p:ph type="dt" sz="quarter" idx="1"/>
          </p:nvPr>
        </p:nvSpPr>
        <p:spPr/>
        <p:txBody>
          <a:bodyPr/>
          <a:lstStyle/>
          <a:p>
            <a:endParaRPr lang="en-GB" dirty="0"/>
          </a:p>
        </p:txBody>
      </p:sp>
      <p:sp>
        <p:nvSpPr>
          <p:cNvPr id="6" name="Footer Placeholder 5">
            <a:extLst>
              <a:ext uri="{FF2B5EF4-FFF2-40B4-BE49-F238E27FC236}">
                <a16:creationId xmlns:a16="http://schemas.microsoft.com/office/drawing/2014/main" id="{F8B7E326-B724-D84A-AB48-CF70BF3D6EBA}"/>
              </a:ext>
            </a:extLst>
          </p:cNvPr>
          <p:cNvSpPr>
            <a:spLocks noGrp="1"/>
          </p:cNvSpPr>
          <p:nvPr>
            <p:ph type="ftr" sz="quarter" idx="4"/>
          </p:nvPr>
        </p:nvSpPr>
        <p:spPr/>
        <p:txBody>
          <a:bodyPr/>
          <a:lstStyle/>
          <a:p>
            <a:endParaRPr lang="en-GB" dirty="0"/>
          </a:p>
        </p:txBody>
      </p:sp>
      <p:sp>
        <p:nvSpPr>
          <p:cNvPr id="7" name="Header Placeholder 6">
            <a:extLst>
              <a:ext uri="{FF2B5EF4-FFF2-40B4-BE49-F238E27FC236}">
                <a16:creationId xmlns:a16="http://schemas.microsoft.com/office/drawing/2014/main" id="{6A0795D0-1091-C649-AE23-3B459126E176}"/>
              </a:ext>
            </a:extLst>
          </p:cNvPr>
          <p:cNvSpPr>
            <a:spLocks noGrp="1"/>
          </p:cNvSpPr>
          <p:nvPr>
            <p:ph type="hdr" sz="quarter"/>
          </p:nvPr>
        </p:nvSpPr>
        <p:spPr/>
        <p:txBody>
          <a:bodyPr/>
          <a:lstStyle/>
          <a:p>
            <a:endParaRPr lang="en-GB" sz="1400" dirty="0"/>
          </a:p>
        </p:txBody>
      </p:sp>
    </p:spTree>
    <p:extLst>
      <p:ext uri="{BB962C8B-B14F-4D97-AF65-F5344CB8AC3E}">
        <p14:creationId xmlns:p14="http://schemas.microsoft.com/office/powerpoint/2010/main" val="529229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F8A4012B-F8F6-194E-8887-49492E3D0308}"/>
              </a:ext>
            </a:extLst>
          </p:cNvPr>
          <p:cNvSpPr>
            <a:spLocks noGrp="1"/>
          </p:cNvSpPr>
          <p:nvPr>
            <p:ph type="dt" sz="quarter" idx="1"/>
          </p:nvPr>
        </p:nvSpPr>
        <p:spPr/>
        <p:txBody>
          <a:bodyPr/>
          <a:lstStyle/>
          <a:p>
            <a:endParaRPr lang="en-GB" dirty="0"/>
          </a:p>
        </p:txBody>
      </p:sp>
      <p:sp>
        <p:nvSpPr>
          <p:cNvPr id="6" name="Footer Placeholder 5">
            <a:extLst>
              <a:ext uri="{FF2B5EF4-FFF2-40B4-BE49-F238E27FC236}">
                <a16:creationId xmlns:a16="http://schemas.microsoft.com/office/drawing/2014/main" id="{F8B7E326-B724-D84A-AB48-CF70BF3D6EBA}"/>
              </a:ext>
            </a:extLst>
          </p:cNvPr>
          <p:cNvSpPr>
            <a:spLocks noGrp="1"/>
          </p:cNvSpPr>
          <p:nvPr>
            <p:ph type="ftr" sz="quarter" idx="4"/>
          </p:nvPr>
        </p:nvSpPr>
        <p:spPr/>
        <p:txBody>
          <a:bodyPr/>
          <a:lstStyle/>
          <a:p>
            <a:endParaRPr lang="en-GB" dirty="0"/>
          </a:p>
        </p:txBody>
      </p:sp>
      <p:sp>
        <p:nvSpPr>
          <p:cNvPr id="7" name="Header Placeholder 6">
            <a:extLst>
              <a:ext uri="{FF2B5EF4-FFF2-40B4-BE49-F238E27FC236}">
                <a16:creationId xmlns:a16="http://schemas.microsoft.com/office/drawing/2014/main" id="{6A0795D0-1091-C649-AE23-3B459126E176}"/>
              </a:ext>
            </a:extLst>
          </p:cNvPr>
          <p:cNvSpPr>
            <a:spLocks noGrp="1"/>
          </p:cNvSpPr>
          <p:nvPr>
            <p:ph type="hdr" sz="quarter"/>
          </p:nvPr>
        </p:nvSpPr>
        <p:spPr/>
        <p:txBody>
          <a:bodyPr/>
          <a:lstStyle/>
          <a:p>
            <a:endParaRPr lang="en-GB" sz="1400" dirty="0"/>
          </a:p>
        </p:txBody>
      </p:sp>
    </p:spTree>
    <p:extLst>
      <p:ext uri="{BB962C8B-B14F-4D97-AF65-F5344CB8AC3E}">
        <p14:creationId xmlns:p14="http://schemas.microsoft.com/office/powerpoint/2010/main" val="2613905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F8A4012B-F8F6-194E-8887-49492E3D0308}"/>
              </a:ext>
            </a:extLst>
          </p:cNvPr>
          <p:cNvSpPr>
            <a:spLocks noGrp="1"/>
          </p:cNvSpPr>
          <p:nvPr>
            <p:ph type="dt" sz="quarter" idx="1"/>
          </p:nvPr>
        </p:nvSpPr>
        <p:spPr/>
        <p:txBody>
          <a:bodyPr/>
          <a:lstStyle/>
          <a:p>
            <a:endParaRPr lang="en-GB" dirty="0"/>
          </a:p>
        </p:txBody>
      </p:sp>
      <p:sp>
        <p:nvSpPr>
          <p:cNvPr id="6" name="Footer Placeholder 5">
            <a:extLst>
              <a:ext uri="{FF2B5EF4-FFF2-40B4-BE49-F238E27FC236}">
                <a16:creationId xmlns:a16="http://schemas.microsoft.com/office/drawing/2014/main" id="{F8B7E326-B724-D84A-AB48-CF70BF3D6EBA}"/>
              </a:ext>
            </a:extLst>
          </p:cNvPr>
          <p:cNvSpPr>
            <a:spLocks noGrp="1"/>
          </p:cNvSpPr>
          <p:nvPr>
            <p:ph type="ftr" sz="quarter" idx="4"/>
          </p:nvPr>
        </p:nvSpPr>
        <p:spPr/>
        <p:txBody>
          <a:bodyPr/>
          <a:lstStyle/>
          <a:p>
            <a:endParaRPr lang="en-GB" dirty="0"/>
          </a:p>
        </p:txBody>
      </p:sp>
      <p:sp>
        <p:nvSpPr>
          <p:cNvPr id="7" name="Header Placeholder 6">
            <a:extLst>
              <a:ext uri="{FF2B5EF4-FFF2-40B4-BE49-F238E27FC236}">
                <a16:creationId xmlns:a16="http://schemas.microsoft.com/office/drawing/2014/main" id="{6A0795D0-1091-C649-AE23-3B459126E176}"/>
              </a:ext>
            </a:extLst>
          </p:cNvPr>
          <p:cNvSpPr>
            <a:spLocks noGrp="1"/>
          </p:cNvSpPr>
          <p:nvPr>
            <p:ph type="hdr" sz="quarter"/>
          </p:nvPr>
        </p:nvSpPr>
        <p:spPr/>
        <p:txBody>
          <a:bodyPr/>
          <a:lstStyle/>
          <a:p>
            <a:endParaRPr lang="en-GB" sz="1400" dirty="0"/>
          </a:p>
        </p:txBody>
      </p:sp>
    </p:spTree>
    <p:extLst>
      <p:ext uri="{BB962C8B-B14F-4D97-AF65-F5344CB8AC3E}">
        <p14:creationId xmlns:p14="http://schemas.microsoft.com/office/powerpoint/2010/main" val="2187030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F8A4012B-F8F6-194E-8887-49492E3D0308}"/>
              </a:ext>
            </a:extLst>
          </p:cNvPr>
          <p:cNvSpPr>
            <a:spLocks noGrp="1"/>
          </p:cNvSpPr>
          <p:nvPr>
            <p:ph type="dt" sz="quarter" idx="1"/>
          </p:nvPr>
        </p:nvSpPr>
        <p:spPr/>
        <p:txBody>
          <a:bodyPr/>
          <a:lstStyle/>
          <a:p>
            <a:endParaRPr lang="en-GB" dirty="0"/>
          </a:p>
        </p:txBody>
      </p:sp>
      <p:sp>
        <p:nvSpPr>
          <p:cNvPr id="6" name="Footer Placeholder 5">
            <a:extLst>
              <a:ext uri="{FF2B5EF4-FFF2-40B4-BE49-F238E27FC236}">
                <a16:creationId xmlns:a16="http://schemas.microsoft.com/office/drawing/2014/main" id="{F8B7E326-B724-D84A-AB48-CF70BF3D6EBA}"/>
              </a:ext>
            </a:extLst>
          </p:cNvPr>
          <p:cNvSpPr>
            <a:spLocks noGrp="1"/>
          </p:cNvSpPr>
          <p:nvPr>
            <p:ph type="ftr" sz="quarter" idx="4"/>
          </p:nvPr>
        </p:nvSpPr>
        <p:spPr/>
        <p:txBody>
          <a:bodyPr/>
          <a:lstStyle/>
          <a:p>
            <a:endParaRPr lang="en-GB" dirty="0"/>
          </a:p>
        </p:txBody>
      </p:sp>
      <p:sp>
        <p:nvSpPr>
          <p:cNvPr id="7" name="Header Placeholder 6">
            <a:extLst>
              <a:ext uri="{FF2B5EF4-FFF2-40B4-BE49-F238E27FC236}">
                <a16:creationId xmlns:a16="http://schemas.microsoft.com/office/drawing/2014/main" id="{6A0795D0-1091-C649-AE23-3B459126E176}"/>
              </a:ext>
            </a:extLst>
          </p:cNvPr>
          <p:cNvSpPr>
            <a:spLocks noGrp="1"/>
          </p:cNvSpPr>
          <p:nvPr>
            <p:ph type="hdr" sz="quarter"/>
          </p:nvPr>
        </p:nvSpPr>
        <p:spPr/>
        <p:txBody>
          <a:bodyPr/>
          <a:lstStyle/>
          <a:p>
            <a:endParaRPr lang="en-GB" sz="1400" dirty="0"/>
          </a:p>
        </p:txBody>
      </p:sp>
    </p:spTree>
    <p:extLst>
      <p:ext uri="{BB962C8B-B14F-4D97-AF65-F5344CB8AC3E}">
        <p14:creationId xmlns:p14="http://schemas.microsoft.com/office/powerpoint/2010/main" val="1091079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F8A4012B-F8F6-194E-8887-49492E3D0308}"/>
              </a:ext>
            </a:extLst>
          </p:cNvPr>
          <p:cNvSpPr>
            <a:spLocks noGrp="1"/>
          </p:cNvSpPr>
          <p:nvPr>
            <p:ph type="dt" sz="quarter" idx="1"/>
          </p:nvPr>
        </p:nvSpPr>
        <p:spPr/>
        <p:txBody>
          <a:bodyPr/>
          <a:lstStyle/>
          <a:p>
            <a:endParaRPr lang="en-GB" dirty="0"/>
          </a:p>
        </p:txBody>
      </p:sp>
      <p:sp>
        <p:nvSpPr>
          <p:cNvPr id="6" name="Footer Placeholder 5">
            <a:extLst>
              <a:ext uri="{FF2B5EF4-FFF2-40B4-BE49-F238E27FC236}">
                <a16:creationId xmlns:a16="http://schemas.microsoft.com/office/drawing/2014/main" id="{F8B7E326-B724-D84A-AB48-CF70BF3D6EBA}"/>
              </a:ext>
            </a:extLst>
          </p:cNvPr>
          <p:cNvSpPr>
            <a:spLocks noGrp="1"/>
          </p:cNvSpPr>
          <p:nvPr>
            <p:ph type="ftr" sz="quarter" idx="4"/>
          </p:nvPr>
        </p:nvSpPr>
        <p:spPr/>
        <p:txBody>
          <a:bodyPr/>
          <a:lstStyle/>
          <a:p>
            <a:endParaRPr lang="en-GB" dirty="0"/>
          </a:p>
        </p:txBody>
      </p:sp>
      <p:sp>
        <p:nvSpPr>
          <p:cNvPr id="7" name="Header Placeholder 6">
            <a:extLst>
              <a:ext uri="{FF2B5EF4-FFF2-40B4-BE49-F238E27FC236}">
                <a16:creationId xmlns:a16="http://schemas.microsoft.com/office/drawing/2014/main" id="{6A0795D0-1091-C649-AE23-3B459126E176}"/>
              </a:ext>
            </a:extLst>
          </p:cNvPr>
          <p:cNvSpPr>
            <a:spLocks noGrp="1"/>
          </p:cNvSpPr>
          <p:nvPr>
            <p:ph type="hdr" sz="quarter"/>
          </p:nvPr>
        </p:nvSpPr>
        <p:spPr/>
        <p:txBody>
          <a:bodyPr/>
          <a:lstStyle/>
          <a:p>
            <a:endParaRPr lang="en-GB" sz="1400" dirty="0"/>
          </a:p>
        </p:txBody>
      </p:sp>
    </p:spTree>
    <p:extLst>
      <p:ext uri="{BB962C8B-B14F-4D97-AF65-F5344CB8AC3E}">
        <p14:creationId xmlns:p14="http://schemas.microsoft.com/office/powerpoint/2010/main" val="659610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rst Main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67545" y="1772816"/>
            <a:ext cx="8208911" cy="1512168"/>
          </a:xfrm>
        </p:spPr>
        <p:txBody>
          <a:bodyPr anchor="t">
            <a:normAutofit/>
          </a:bodyPr>
          <a:lstStyle>
            <a:lvl1pPr>
              <a:lnSpc>
                <a:spcPct val="90000"/>
              </a:lnSpc>
              <a:defRPr sz="4500" b="0" i="0" baseline="0">
                <a:solidFill>
                  <a:srgbClr val="005EB8"/>
                </a:solidFill>
                <a:latin typeface="Arial"/>
                <a:cs typeface="Arial"/>
              </a:defRPr>
            </a:lvl1pPr>
          </a:lstStyle>
          <a:p>
            <a:r>
              <a:rPr lang="en-US" dirty="0"/>
              <a:t>Presentation Title</a:t>
            </a:r>
            <a:br>
              <a:rPr lang="en-US" dirty="0"/>
            </a:br>
            <a:endParaRPr lang="en-GB" dirty="0"/>
          </a:p>
        </p:txBody>
      </p:sp>
      <p:sp>
        <p:nvSpPr>
          <p:cNvPr id="15" name="Subtitle 2"/>
          <p:cNvSpPr>
            <a:spLocks noGrp="1"/>
          </p:cNvSpPr>
          <p:nvPr>
            <p:ph type="subTitle" idx="10" hasCustomPrompt="1"/>
          </p:nvPr>
        </p:nvSpPr>
        <p:spPr>
          <a:xfrm>
            <a:off x="467545" y="3212976"/>
            <a:ext cx="3960439" cy="2592288"/>
          </a:xfrm>
        </p:spPr>
        <p:txBody>
          <a:bodyPr>
            <a:normAutofit/>
          </a:bodyPr>
          <a:lstStyle>
            <a:lvl1pPr marL="0" marR="0" indent="0" algn="l" defTabSz="914400" rtl="0" eaLnBrk="1" fontAlgn="auto" latinLnBrk="0" hangingPunct="1">
              <a:lnSpc>
                <a:spcPct val="80000"/>
              </a:lnSpc>
              <a:spcBef>
                <a:spcPct val="20000"/>
              </a:spcBef>
              <a:spcAft>
                <a:spcPts val="0"/>
              </a:spcAft>
              <a:buClrTx/>
              <a:buSzTx/>
              <a:buFont typeface="Arial" pitchFamily="34" charset="0"/>
              <a:buNone/>
              <a:tabLst/>
              <a:defRPr sz="3000" b="1" i="0" baseline="0">
                <a:solidFill>
                  <a:srgbClr val="63738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 Title here</a:t>
            </a:r>
          </a:p>
        </p:txBody>
      </p:sp>
      <p:sp>
        <p:nvSpPr>
          <p:cNvPr id="4" name="TextBox 3">
            <a:extLst>
              <a:ext uri="{FF2B5EF4-FFF2-40B4-BE49-F238E27FC236}">
                <a16:creationId xmlns:a16="http://schemas.microsoft.com/office/drawing/2014/main" id="{07412ADD-A1D6-0D42-94C3-61816FE22290}"/>
              </a:ext>
            </a:extLst>
          </p:cNvPr>
          <p:cNvSpPr txBox="1"/>
          <p:nvPr userDrawn="1"/>
        </p:nvSpPr>
        <p:spPr>
          <a:xfrm>
            <a:off x="6948264" y="1412776"/>
            <a:ext cx="1728192" cy="369332"/>
          </a:xfrm>
          <a:prstGeom prst="rect">
            <a:avLst/>
          </a:prstGeom>
          <a:solidFill>
            <a:schemeClr val="bg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A338B9A4-3654-A64E-B925-C53A695DEE34}"/>
              </a:ext>
            </a:extLst>
          </p:cNvPr>
          <p:cNvSpPr txBox="1"/>
          <p:nvPr userDrawn="1"/>
        </p:nvSpPr>
        <p:spPr>
          <a:xfrm>
            <a:off x="467545" y="6237312"/>
            <a:ext cx="2952327" cy="432048"/>
          </a:xfrm>
          <a:prstGeom prst="rect">
            <a:avLst/>
          </a:prstGeom>
          <a:solidFill>
            <a:schemeClr val="bg1"/>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id="{01AF6B08-99BE-4546-A146-759C19BD9143}"/>
              </a:ext>
            </a:extLst>
          </p:cNvPr>
          <p:cNvSpPr txBox="1"/>
          <p:nvPr userDrawn="1"/>
        </p:nvSpPr>
        <p:spPr>
          <a:xfrm>
            <a:off x="467545" y="5301208"/>
            <a:ext cx="3024335" cy="1080120"/>
          </a:xfrm>
          <a:prstGeom prst="rect">
            <a:avLst/>
          </a:prstGeom>
          <a:solidFill>
            <a:schemeClr val="bg1"/>
          </a:solidFill>
        </p:spPr>
        <p:txBody>
          <a:bodyPr wrap="square" rtlCol="0">
            <a:spAutoFit/>
          </a:body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inuation - 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76672"/>
            <a:ext cx="8291264" cy="854968"/>
          </a:xfrm>
        </p:spPr>
        <p:txBody>
          <a:bodyPr>
            <a:normAutofit/>
          </a:bodyPr>
          <a:lstStyle>
            <a:lvl1pPr>
              <a:defRPr sz="4000" baseline="0">
                <a:solidFill>
                  <a:srgbClr val="005EB8"/>
                </a:solidFill>
              </a:defRPr>
            </a:lvl1pPr>
          </a:lstStyle>
          <a:p>
            <a:r>
              <a:rPr lang="en-US" dirty="0"/>
              <a:t>Slide Title Here</a:t>
            </a:r>
            <a:endParaRPr lang="en-GB" dirty="0"/>
          </a:p>
        </p:txBody>
      </p:sp>
      <p:sp>
        <p:nvSpPr>
          <p:cNvPr id="12" name="Content Placeholder 2"/>
          <p:cNvSpPr>
            <a:spLocks noGrp="1"/>
          </p:cNvSpPr>
          <p:nvPr>
            <p:ph idx="10" hasCustomPrompt="1"/>
          </p:nvPr>
        </p:nvSpPr>
        <p:spPr>
          <a:xfrm>
            <a:off x="457200" y="1412776"/>
            <a:ext cx="8291264" cy="5040560"/>
          </a:xfrm>
        </p:spPr>
        <p:txBody>
          <a:bodyPr/>
          <a:lstStyle>
            <a:lvl1pPr>
              <a:defRPr sz="3200" baseline="0">
                <a:solidFill>
                  <a:schemeClr val="accent4">
                    <a:lumMod val="10000"/>
                  </a:schemeClr>
                </a:solidFill>
              </a:defRPr>
            </a:lvl1pPr>
            <a:lvl2pPr>
              <a:defRPr sz="2800">
                <a:solidFill>
                  <a:schemeClr val="accent4">
                    <a:lumMod val="10000"/>
                  </a:schemeClr>
                </a:solidFill>
              </a:defRPr>
            </a:lvl2pPr>
            <a:lvl3pPr>
              <a:defRPr sz="2000">
                <a:solidFill>
                  <a:schemeClr val="accent4">
                    <a:lumMod val="10000"/>
                  </a:schemeClr>
                </a:solidFill>
              </a:defRPr>
            </a:lvl3pPr>
            <a:lvl4pPr>
              <a:defRPr sz="1800">
                <a:solidFill>
                  <a:schemeClr val="accent4">
                    <a:lumMod val="10000"/>
                  </a:schemeClr>
                </a:solidFill>
              </a:defRPr>
            </a:lvl4pPr>
            <a:lvl5pPr>
              <a:defRPr sz="2000">
                <a:solidFill>
                  <a:schemeClr val="accent4">
                    <a:lumMod val="10000"/>
                  </a:schemeClr>
                </a:solidFill>
              </a:defRPr>
            </a:lvl5pPr>
          </a:lstStyle>
          <a:p>
            <a:pPr lvl="0"/>
            <a:r>
              <a:rPr lang="en-US" dirty="0"/>
              <a:t>First bullet point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inuation - just text">
    <p:spTree>
      <p:nvGrpSpPr>
        <p:cNvPr id="1" name=""/>
        <p:cNvGrpSpPr/>
        <p:nvPr/>
      </p:nvGrpSpPr>
      <p:grpSpPr>
        <a:xfrm>
          <a:off x="0" y="0"/>
          <a:ext cx="0" cy="0"/>
          <a:chOff x="0" y="0"/>
          <a:chExt cx="0" cy="0"/>
        </a:xfrm>
      </p:grpSpPr>
      <p:sp>
        <p:nvSpPr>
          <p:cNvPr id="6" name="Content Placeholder 2"/>
          <p:cNvSpPr>
            <a:spLocks noGrp="1"/>
          </p:cNvSpPr>
          <p:nvPr>
            <p:ph idx="1" hasCustomPrompt="1"/>
          </p:nvPr>
        </p:nvSpPr>
        <p:spPr>
          <a:xfrm>
            <a:off x="457200" y="476672"/>
            <a:ext cx="8291264" cy="5976664"/>
          </a:xfrm>
        </p:spPr>
        <p:txBody>
          <a:bodyPr/>
          <a:lstStyle>
            <a:lvl1pPr>
              <a:defRPr sz="3200" baseline="0">
                <a:solidFill>
                  <a:schemeClr val="accent4">
                    <a:lumMod val="10000"/>
                  </a:schemeClr>
                </a:solidFill>
              </a:defRPr>
            </a:lvl1pPr>
            <a:lvl2pPr>
              <a:defRPr sz="2800">
                <a:solidFill>
                  <a:schemeClr val="accent4">
                    <a:lumMod val="10000"/>
                  </a:schemeClr>
                </a:solidFill>
              </a:defRPr>
            </a:lvl2pPr>
            <a:lvl3pPr>
              <a:defRPr sz="2000">
                <a:solidFill>
                  <a:schemeClr val="accent4">
                    <a:lumMod val="10000"/>
                  </a:schemeClr>
                </a:solidFill>
              </a:defRPr>
            </a:lvl3pPr>
            <a:lvl4pPr>
              <a:defRPr sz="1800">
                <a:solidFill>
                  <a:schemeClr val="accent4">
                    <a:lumMod val="10000"/>
                  </a:schemeClr>
                </a:solidFill>
              </a:defRPr>
            </a:lvl4pPr>
            <a:lvl5pPr>
              <a:defRPr sz="2000">
                <a:solidFill>
                  <a:schemeClr val="accent4">
                    <a:lumMod val="10000"/>
                  </a:schemeClr>
                </a:solidFill>
              </a:defRPr>
            </a:lvl5pPr>
          </a:lstStyle>
          <a:p>
            <a:pPr lvl="0"/>
            <a:r>
              <a:rPr lang="en-US" dirty="0"/>
              <a:t>First bullet point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457200" y="1412776"/>
            <a:ext cx="4042792" cy="5040560"/>
          </a:xfrm>
        </p:spPr>
        <p:txBody>
          <a:bodyPr/>
          <a:lstStyle>
            <a:lvl1pPr>
              <a:defRPr sz="2500" baseline="0">
                <a:solidFill>
                  <a:schemeClr val="accent4">
                    <a:lumMod val="10000"/>
                  </a:schemeClr>
                </a:solidFill>
              </a:defRPr>
            </a:lvl1pPr>
            <a:lvl2pPr>
              <a:defRPr sz="2300">
                <a:solidFill>
                  <a:schemeClr val="accent4">
                    <a:lumMod val="10000"/>
                  </a:schemeClr>
                </a:solidFill>
              </a:defRPr>
            </a:lvl2pPr>
            <a:lvl3pPr>
              <a:defRPr sz="2000">
                <a:solidFill>
                  <a:schemeClr val="accent4">
                    <a:lumMod val="10000"/>
                  </a:schemeClr>
                </a:solidFill>
              </a:defRPr>
            </a:lvl3pPr>
            <a:lvl4pPr>
              <a:defRPr sz="1800">
                <a:solidFill>
                  <a:schemeClr val="accent4">
                    <a:lumMod val="10000"/>
                  </a:schemeClr>
                </a:solidFill>
              </a:defRPr>
            </a:lvl4pPr>
            <a:lvl5pPr>
              <a:defRPr sz="1600">
                <a:solidFill>
                  <a:schemeClr val="accent4">
                    <a:lumMod val="10000"/>
                  </a:schemeClr>
                </a:solidFill>
              </a:defRPr>
            </a:lvl5pPr>
          </a:lstStyle>
          <a:p>
            <a:pPr lvl="0"/>
            <a:r>
              <a:rPr lang="en-US" dirty="0"/>
              <a:t>First bullet point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0" hasCustomPrompt="1"/>
          </p:nvPr>
        </p:nvSpPr>
        <p:spPr>
          <a:xfrm>
            <a:off x="4644008" y="1412776"/>
            <a:ext cx="4042792" cy="5040560"/>
          </a:xfrm>
        </p:spPr>
        <p:txBody>
          <a:bodyPr/>
          <a:lstStyle>
            <a:lvl1pPr>
              <a:defRPr sz="2500" baseline="0">
                <a:solidFill>
                  <a:schemeClr val="accent4">
                    <a:lumMod val="10000"/>
                  </a:schemeClr>
                </a:solidFill>
              </a:defRPr>
            </a:lvl1pPr>
            <a:lvl2pPr>
              <a:defRPr sz="2300">
                <a:solidFill>
                  <a:schemeClr val="accent4">
                    <a:lumMod val="10000"/>
                  </a:schemeClr>
                </a:solidFill>
              </a:defRPr>
            </a:lvl2pPr>
            <a:lvl3pPr>
              <a:defRPr sz="2000">
                <a:solidFill>
                  <a:schemeClr val="accent4">
                    <a:lumMod val="10000"/>
                  </a:schemeClr>
                </a:solidFill>
              </a:defRPr>
            </a:lvl3pPr>
            <a:lvl4pPr>
              <a:defRPr sz="1800">
                <a:solidFill>
                  <a:schemeClr val="accent4">
                    <a:lumMod val="10000"/>
                  </a:schemeClr>
                </a:solidFill>
              </a:defRPr>
            </a:lvl4pPr>
            <a:lvl5pPr>
              <a:defRPr sz="1600">
                <a:solidFill>
                  <a:schemeClr val="accent4">
                    <a:lumMod val="10000"/>
                  </a:schemeClr>
                </a:solidFill>
              </a:defRPr>
            </a:lvl5pPr>
          </a:lstStyle>
          <a:p>
            <a:pPr lvl="0"/>
            <a:r>
              <a:rPr lang="en-US" dirty="0"/>
              <a:t>First bullet point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1"/>
          <p:cNvSpPr>
            <a:spLocks noGrp="1"/>
          </p:cNvSpPr>
          <p:nvPr>
            <p:ph type="title" hasCustomPrompt="1"/>
          </p:nvPr>
        </p:nvSpPr>
        <p:spPr>
          <a:xfrm>
            <a:off x="457200" y="476672"/>
            <a:ext cx="8291264" cy="854968"/>
          </a:xfrm>
        </p:spPr>
        <p:txBody>
          <a:bodyPr>
            <a:normAutofit/>
          </a:bodyPr>
          <a:lstStyle>
            <a:lvl1pPr>
              <a:defRPr sz="4000" baseline="0">
                <a:solidFill>
                  <a:srgbClr val="005EB8"/>
                </a:solidFill>
              </a:defRPr>
            </a:lvl1pPr>
          </a:lstStyle>
          <a:p>
            <a:r>
              <a:rPr lang="en-US" dirty="0"/>
              <a:t>Slide Title Here</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 y="476672"/>
            <a:ext cx="8291264" cy="854968"/>
          </a:xfrm>
        </p:spPr>
        <p:txBody>
          <a:bodyPr>
            <a:normAutofit/>
          </a:bodyPr>
          <a:lstStyle>
            <a:lvl1pPr>
              <a:defRPr sz="4000" baseline="0">
                <a:solidFill>
                  <a:srgbClr val="005EB8"/>
                </a:solidFill>
              </a:defRPr>
            </a:lvl1pPr>
          </a:lstStyle>
          <a:p>
            <a:r>
              <a:rPr lang="en-US" dirty="0"/>
              <a:t>Slide Title Here</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7544" y="476672"/>
            <a:ext cx="8280920" cy="59766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F25605-36F5-E045-B373-5C32C2AD22E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C7E2345B-BE25-5148-8E92-BF4A93274C2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36338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8"/>
            <a:ext cx="7772400" cy="679449"/>
          </a:xfrm>
          <a:prstGeom prst="rect">
            <a:avLst/>
          </a:prstGeom>
        </p:spPr>
        <p:txBody>
          <a:bodyPr/>
          <a:lstStyle>
            <a:lvl1pPr algn="l">
              <a:defRPr sz="2700" b="1" baseline="0">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457201" y="1954924"/>
            <a:ext cx="7839075" cy="3720662"/>
          </a:xfrm>
          <a:prstGeom prst="rect">
            <a:avLst/>
          </a:prstGeom>
        </p:spPr>
        <p:txBody>
          <a:bodyPr/>
          <a:lstStyle>
            <a:lvl1pPr>
              <a:defRPr sz="1800"/>
            </a:lvl1pPr>
            <a:lvl2pPr>
              <a:defRPr sz="1800"/>
            </a:lvl2pPr>
            <a:lvl3pPr>
              <a:defRPr sz="1800"/>
            </a:lvl3pPr>
            <a:lvl4pPr>
              <a:defRPr sz="1800"/>
            </a:lvl4pPr>
            <a:lvl5pPr>
              <a:defRPr sz="18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62531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5F053B3-1CD6-40DE-A889-A1C969CB1AE4}" type="datetimeFigureOut">
              <a:rPr lang="en-GB" smtClean="0"/>
              <a:t>11/07/2019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A797997-CA60-4AC3-A268-70964160A2EC}" type="slidenum">
              <a:rPr lang="en-GB" smtClean="0"/>
              <a:t>‹#›</a:t>
            </a:fld>
            <a:endParaRPr lang="en-GB" dirty="0"/>
          </a:p>
        </p:txBody>
      </p:sp>
    </p:spTree>
    <p:extLst>
      <p:ext uri="{BB962C8B-B14F-4D97-AF65-F5344CB8AC3E}">
        <p14:creationId xmlns:p14="http://schemas.microsoft.com/office/powerpoint/2010/main" val="1916997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76672"/>
            <a:ext cx="8219256" cy="864096"/>
          </a:xfrm>
          <a:prstGeom prst="rect">
            <a:avLst/>
          </a:prstGeom>
          <a:noFill/>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412776"/>
            <a:ext cx="8229600" cy="49685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63" r:id="rId3"/>
    <p:sldLayoutId id="2147483760" r:id="rId4"/>
    <p:sldLayoutId id="2147483762" r:id="rId5"/>
    <p:sldLayoutId id="2147483765" r:id="rId6"/>
    <p:sldLayoutId id="2147483766" r:id="rId7"/>
    <p:sldLayoutId id="2147483767" r:id="rId8"/>
    <p:sldLayoutId id="2147483769" r:id="rId9"/>
  </p:sldLayoutIdLst>
  <p:hf sldNum="0" hdr="0" ftr="0"/>
  <p:txStyles>
    <p:titleStyle>
      <a:lvl1pPr algn="l" defTabSz="914400" rtl="0" eaLnBrk="1" latinLnBrk="0" hangingPunct="1">
        <a:spcBef>
          <a:spcPct val="0"/>
        </a:spcBef>
        <a:buNone/>
        <a:defRPr sz="4000" kern="1200">
          <a:solidFill>
            <a:srgbClr val="005EB8"/>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4">
              <a:lumMod val="1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4">
              <a:lumMod val="1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4">
              <a:lumMod val="1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4">
              <a:lumMod val="1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4">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9.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5" y="1988840"/>
            <a:ext cx="8208911" cy="1512168"/>
          </a:xfrm>
        </p:spPr>
        <p:txBody>
          <a:bodyPr>
            <a:normAutofit fontScale="90000"/>
          </a:bodyPr>
          <a:lstStyle/>
          <a:p>
            <a:r>
              <a:rPr lang="en-US" dirty="0"/>
              <a:t>Review and Career Conversation Training for Managers</a:t>
            </a:r>
          </a:p>
        </p:txBody>
      </p:sp>
      <p:sp>
        <p:nvSpPr>
          <p:cNvPr id="3" name="Subtitle 2"/>
          <p:cNvSpPr>
            <a:spLocks noGrp="1"/>
          </p:cNvSpPr>
          <p:nvPr>
            <p:ph type="subTitle" idx="10"/>
          </p:nvPr>
        </p:nvSpPr>
        <p:spPr>
          <a:xfrm>
            <a:off x="467545" y="3212976"/>
            <a:ext cx="5184575" cy="2592288"/>
          </a:xfrm>
        </p:spPr>
        <p:txBody>
          <a:bodyPr/>
          <a:lstStyle/>
          <a:p>
            <a:endParaRPr lang="en-US" dirty="0"/>
          </a:p>
          <a:p>
            <a:r>
              <a:rPr lang="en-US" dirty="0"/>
              <a:t>Slide Deck</a:t>
            </a:r>
          </a:p>
        </p:txBody>
      </p:sp>
    </p:spTree>
    <p:extLst>
      <p:ext uri="{BB962C8B-B14F-4D97-AF65-F5344CB8AC3E}">
        <p14:creationId xmlns:p14="http://schemas.microsoft.com/office/powerpoint/2010/main" val="285876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579B92C-0EB8-874C-8430-2761CEE95858}"/>
              </a:ext>
            </a:extLst>
          </p:cNvPr>
          <p:cNvSpPr>
            <a:spLocks noGrp="1"/>
          </p:cNvSpPr>
          <p:nvPr>
            <p:ph type="title"/>
          </p:nvPr>
        </p:nvSpPr>
        <p:spPr>
          <a:xfrm>
            <a:off x="251520" y="260648"/>
            <a:ext cx="8291264" cy="854968"/>
          </a:xfrm>
        </p:spPr>
        <p:txBody>
          <a:bodyPr>
            <a:normAutofit/>
          </a:bodyPr>
          <a:lstStyle/>
          <a:p>
            <a:r>
              <a:rPr lang="en-GB" sz="3600" dirty="0"/>
              <a:t>Our framework</a:t>
            </a:r>
          </a:p>
        </p:txBody>
      </p:sp>
      <p:graphicFrame>
        <p:nvGraphicFramePr>
          <p:cNvPr id="4" name="Diagram 3">
            <a:extLst>
              <a:ext uri="{FF2B5EF4-FFF2-40B4-BE49-F238E27FC236}">
                <a16:creationId xmlns:a16="http://schemas.microsoft.com/office/drawing/2014/main" id="{7B44083D-A074-B446-832D-21E314775729}"/>
              </a:ext>
            </a:extLst>
          </p:cNvPr>
          <p:cNvGraphicFramePr/>
          <p:nvPr>
            <p:extLst>
              <p:ext uri="{D42A27DB-BD31-4B8C-83A1-F6EECF244321}">
                <p14:modId xmlns:p14="http://schemas.microsoft.com/office/powerpoint/2010/main" val="23027775"/>
              </p:ext>
            </p:extLst>
          </p:nvPr>
        </p:nvGraphicFramePr>
        <p:xfrm>
          <a:off x="619629" y="1484784"/>
          <a:ext cx="7998106" cy="4487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728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579B92C-0EB8-874C-8430-2761CEE95858}"/>
              </a:ext>
            </a:extLst>
          </p:cNvPr>
          <p:cNvSpPr>
            <a:spLocks noGrp="1"/>
          </p:cNvSpPr>
          <p:nvPr>
            <p:ph type="title"/>
          </p:nvPr>
        </p:nvSpPr>
        <p:spPr>
          <a:xfrm>
            <a:off x="251520" y="260648"/>
            <a:ext cx="8291264" cy="854968"/>
          </a:xfrm>
        </p:spPr>
        <p:txBody>
          <a:bodyPr>
            <a:normAutofit/>
          </a:bodyPr>
          <a:lstStyle/>
          <a:p>
            <a:r>
              <a:rPr lang="en-GB" sz="3600" dirty="0"/>
              <a:t>Role and responsibilities</a:t>
            </a:r>
          </a:p>
        </p:txBody>
      </p:sp>
      <p:sp>
        <p:nvSpPr>
          <p:cNvPr id="5" name="TextBox 4">
            <a:extLst>
              <a:ext uri="{FF2B5EF4-FFF2-40B4-BE49-F238E27FC236}">
                <a16:creationId xmlns:a16="http://schemas.microsoft.com/office/drawing/2014/main" id="{A0D37D3F-9C8C-1045-92DD-616C0BBED899}"/>
              </a:ext>
            </a:extLst>
          </p:cNvPr>
          <p:cNvSpPr txBox="1"/>
          <p:nvPr/>
        </p:nvSpPr>
        <p:spPr>
          <a:xfrm>
            <a:off x="529702" y="1231483"/>
            <a:ext cx="8291263" cy="3933384"/>
          </a:xfrm>
          <a:prstGeom prst="rect">
            <a:avLst/>
          </a:prstGeom>
          <a:noFill/>
        </p:spPr>
        <p:txBody>
          <a:bodyPr wrap="square">
            <a:spAutoFit/>
          </a:bodyPr>
          <a:lstStyle/>
          <a:p>
            <a:pPr marL="457200" indent="-457200">
              <a:spcBef>
                <a:spcPct val="20000"/>
              </a:spcBef>
              <a:buFont typeface="Arial" panose="020B0604020202020204" pitchFamily="34" charset="0"/>
              <a:buChar char="•"/>
              <a:defRPr/>
            </a:pPr>
            <a:endParaRPr lang="en-GB" sz="2400" b="0" dirty="0">
              <a:solidFill>
                <a:schemeClr val="tx2"/>
              </a:solidFill>
              <a:latin typeface="+mj-lt"/>
              <a:cs typeface="Arial" panose="020B0604020202020204" pitchFamily="34" charset="0"/>
            </a:endParaRPr>
          </a:p>
          <a:p>
            <a:pPr marL="457200" indent="-457200">
              <a:spcBef>
                <a:spcPct val="20000"/>
              </a:spcBef>
              <a:buFont typeface="Arial" panose="020B0604020202020204" pitchFamily="34" charset="0"/>
              <a:buChar char="•"/>
              <a:defRPr/>
            </a:pPr>
            <a:r>
              <a:rPr lang="en-GB" sz="2400" b="0" dirty="0">
                <a:solidFill>
                  <a:schemeClr val="accent4">
                    <a:lumMod val="10000"/>
                  </a:schemeClr>
                </a:solidFill>
                <a:latin typeface="+mj-lt"/>
                <a:cs typeface="Arial" panose="020B0604020202020204" pitchFamily="34" charset="0"/>
              </a:rPr>
              <a:t>Brief the staff you ar</a:t>
            </a:r>
            <a:r>
              <a:rPr lang="en-GB" sz="2400" dirty="0">
                <a:solidFill>
                  <a:schemeClr val="accent4">
                    <a:lumMod val="10000"/>
                  </a:schemeClr>
                </a:solidFill>
                <a:latin typeface="+mj-lt"/>
                <a:cs typeface="Arial" panose="020B0604020202020204" pitchFamily="34" charset="0"/>
              </a:rPr>
              <a:t>e holding conversations with</a:t>
            </a:r>
            <a:endParaRPr lang="en-GB" sz="2400" b="0" dirty="0">
              <a:solidFill>
                <a:schemeClr val="accent4">
                  <a:lumMod val="10000"/>
                </a:schemeClr>
              </a:solidFill>
              <a:latin typeface="+mj-lt"/>
              <a:cs typeface="Arial" panose="020B0604020202020204" pitchFamily="34" charset="0"/>
            </a:endParaRPr>
          </a:p>
          <a:p>
            <a:pPr marL="457200" indent="-457200">
              <a:spcBef>
                <a:spcPct val="20000"/>
              </a:spcBef>
              <a:buFont typeface="Arial" panose="020B0604020202020204" pitchFamily="34" charset="0"/>
              <a:buChar char="•"/>
              <a:defRPr/>
            </a:pPr>
            <a:r>
              <a:rPr lang="en-GB" sz="2400" dirty="0">
                <a:solidFill>
                  <a:schemeClr val="accent4">
                    <a:lumMod val="10000"/>
                  </a:schemeClr>
                </a:solidFill>
                <a:latin typeface="+mj-lt"/>
                <a:cs typeface="Arial" panose="020B0604020202020204" pitchFamily="34" charset="0"/>
              </a:rPr>
              <a:t>Talk to them about preparation</a:t>
            </a:r>
          </a:p>
          <a:p>
            <a:pPr marL="457200" indent="-457200">
              <a:spcBef>
                <a:spcPct val="20000"/>
              </a:spcBef>
              <a:buFont typeface="Arial" panose="020B0604020202020204" pitchFamily="34" charset="0"/>
              <a:buChar char="•"/>
              <a:defRPr/>
            </a:pPr>
            <a:r>
              <a:rPr lang="en-GB" sz="2400" dirty="0">
                <a:solidFill>
                  <a:schemeClr val="accent4">
                    <a:lumMod val="10000"/>
                  </a:schemeClr>
                </a:solidFill>
                <a:cs typeface="Arial" panose="020B0604020202020204" pitchFamily="34" charset="0"/>
              </a:rPr>
              <a:t>Book (and stick to) time in the diary</a:t>
            </a:r>
            <a:endParaRPr lang="en-GB" sz="2400" dirty="0">
              <a:solidFill>
                <a:schemeClr val="accent4">
                  <a:lumMod val="10000"/>
                </a:schemeClr>
              </a:solidFill>
              <a:latin typeface="+mj-lt"/>
              <a:cs typeface="Arial" panose="020B0604020202020204" pitchFamily="34" charset="0"/>
            </a:endParaRPr>
          </a:p>
          <a:p>
            <a:pPr marL="457200" indent="-457200">
              <a:spcBef>
                <a:spcPct val="20000"/>
              </a:spcBef>
              <a:buFont typeface="Arial" panose="020B0604020202020204" pitchFamily="34" charset="0"/>
              <a:buChar char="•"/>
              <a:defRPr/>
            </a:pPr>
            <a:r>
              <a:rPr lang="en-GB" sz="2400" dirty="0">
                <a:solidFill>
                  <a:schemeClr val="accent4">
                    <a:lumMod val="10000"/>
                  </a:schemeClr>
                </a:solidFill>
                <a:latin typeface="+mj-lt"/>
                <a:cs typeface="Arial" panose="020B0604020202020204" pitchFamily="34" charset="0"/>
              </a:rPr>
              <a:t>Encourage them to take ownership of their career and development</a:t>
            </a:r>
          </a:p>
          <a:p>
            <a:pPr marL="457200" indent="-457200">
              <a:spcBef>
                <a:spcPct val="20000"/>
              </a:spcBef>
              <a:buFont typeface="Arial" panose="020B0604020202020204" pitchFamily="34" charset="0"/>
              <a:buChar char="•"/>
              <a:defRPr/>
            </a:pPr>
            <a:r>
              <a:rPr lang="en-GB" sz="2400" dirty="0">
                <a:solidFill>
                  <a:schemeClr val="accent4">
                    <a:lumMod val="10000"/>
                  </a:schemeClr>
                </a:solidFill>
                <a:latin typeface="+mj-lt"/>
                <a:cs typeface="Arial" panose="020B0604020202020204" pitchFamily="34" charset="0"/>
              </a:rPr>
              <a:t>Support them to investigate options</a:t>
            </a:r>
          </a:p>
          <a:p>
            <a:pPr marL="457200" indent="-457200">
              <a:spcBef>
                <a:spcPct val="20000"/>
              </a:spcBef>
              <a:buFont typeface="Arial" panose="020B0604020202020204" pitchFamily="34" charset="0"/>
              <a:buChar char="•"/>
              <a:defRPr/>
            </a:pPr>
            <a:r>
              <a:rPr lang="en-GB" sz="2400" dirty="0">
                <a:solidFill>
                  <a:schemeClr val="accent4">
                    <a:lumMod val="10000"/>
                  </a:schemeClr>
                </a:solidFill>
                <a:latin typeface="+mj-lt"/>
                <a:cs typeface="Arial" panose="020B0604020202020204" pitchFamily="34" charset="0"/>
              </a:rPr>
              <a:t>Report completion via X</a:t>
            </a:r>
            <a:endParaRPr lang="en-GB" sz="2400" dirty="0">
              <a:solidFill>
                <a:schemeClr val="tx2"/>
              </a:solidFill>
              <a:latin typeface="+mj-lt"/>
              <a:cs typeface="Arial" panose="020B0604020202020204" pitchFamily="34" charset="0"/>
            </a:endParaRPr>
          </a:p>
          <a:p>
            <a:pPr marL="457200" indent="-457200">
              <a:spcBef>
                <a:spcPct val="20000"/>
              </a:spcBef>
              <a:buFont typeface="Arial" panose="020B0604020202020204" pitchFamily="34" charset="0"/>
              <a:buChar char="•"/>
              <a:defRPr/>
            </a:pPr>
            <a:endParaRPr lang="en-GB" sz="2400" b="0" dirty="0">
              <a:solidFill>
                <a:schemeClr val="tx2"/>
              </a:solidFill>
              <a:latin typeface="+mj-lt"/>
              <a:cs typeface="Arial" panose="020B0604020202020204" pitchFamily="34" charset="0"/>
            </a:endParaRPr>
          </a:p>
        </p:txBody>
      </p:sp>
    </p:spTree>
    <p:extLst>
      <p:ext uri="{BB962C8B-B14F-4D97-AF65-F5344CB8AC3E}">
        <p14:creationId xmlns:p14="http://schemas.microsoft.com/office/powerpoint/2010/main" val="290733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089F153-D7D3-9241-A1CE-1D953A5B0C40}"/>
              </a:ext>
            </a:extLst>
          </p:cNvPr>
          <p:cNvSpPr>
            <a:spLocks noGrp="1"/>
          </p:cNvSpPr>
          <p:nvPr>
            <p:ph type="title"/>
          </p:nvPr>
        </p:nvSpPr>
        <p:spPr>
          <a:xfrm>
            <a:off x="251520" y="260648"/>
            <a:ext cx="8291264" cy="854968"/>
          </a:xfrm>
        </p:spPr>
        <p:txBody>
          <a:bodyPr>
            <a:normAutofit/>
          </a:bodyPr>
          <a:lstStyle/>
          <a:p>
            <a:r>
              <a:rPr lang="en-GB" sz="3600" dirty="0"/>
              <a:t>Preparation</a:t>
            </a:r>
          </a:p>
        </p:txBody>
      </p:sp>
      <p:sp>
        <p:nvSpPr>
          <p:cNvPr id="3" name="Rectangle 2">
            <a:extLst>
              <a:ext uri="{FF2B5EF4-FFF2-40B4-BE49-F238E27FC236}">
                <a16:creationId xmlns:a16="http://schemas.microsoft.com/office/drawing/2014/main" id="{2818666C-7069-7F46-BBCD-12F1F4B0A0B0}"/>
              </a:ext>
            </a:extLst>
          </p:cNvPr>
          <p:cNvSpPr/>
          <p:nvPr/>
        </p:nvSpPr>
        <p:spPr>
          <a:xfrm>
            <a:off x="251520" y="1121801"/>
            <a:ext cx="8640960" cy="4247317"/>
          </a:xfrm>
          <a:prstGeom prst="rect">
            <a:avLst/>
          </a:prstGeom>
        </p:spPr>
        <p:txBody>
          <a:bodyPr wrap="square">
            <a:spAutoFit/>
          </a:bodyPr>
          <a:lstStyle/>
          <a:p>
            <a:pPr algn="just">
              <a:spcAft>
                <a:spcPts val="1200"/>
              </a:spcAft>
            </a:pPr>
            <a:r>
              <a:rPr lang="en-GB" sz="2000" b="1" dirty="0">
                <a:solidFill>
                  <a:srgbClr val="005EA9"/>
                </a:solidFill>
                <a:latin typeface="Arial" panose="020B0604020202020204" pitchFamily="34" charset="0"/>
                <a:ea typeface="Times New Roman" panose="02020603050405020304" pitchFamily="18" charset="0"/>
                <a:cs typeface="Times New Roman" panose="02020603050405020304" pitchFamily="18" charset="0"/>
              </a:rPr>
              <a:t>Ensure you have prepared in the following areas:</a:t>
            </a:r>
          </a:p>
          <a:p>
            <a:pPr algn="just">
              <a:spcAft>
                <a:spcPts val="1200"/>
              </a:spcAft>
            </a:pPr>
            <a:endParaRPr lang="en-GB" sz="2000" dirty="0">
              <a:solidFill>
                <a:schemeClr val="accent4">
                  <a:lumMod val="10000"/>
                </a:schemeClr>
              </a:solidFill>
              <a:latin typeface="Arial" panose="020B0604020202020204" pitchFamily="34" charset="0"/>
              <a:ea typeface="Times New Roman" panose="02020603050405020304" pitchFamily="18" charset="0"/>
              <a:cs typeface="Times New Roman" panose="02020603050405020304" pitchFamily="18" charset="0"/>
            </a:endParaRPr>
          </a:p>
          <a:p>
            <a:pPr marL="342900" indent="-342900" algn="just">
              <a:spcAft>
                <a:spcPts val="1200"/>
              </a:spcAft>
              <a:buFont typeface="Arial" panose="020B0604020202020204" pitchFamily="34" charset="0"/>
              <a:buChar char="•"/>
            </a:pPr>
            <a:r>
              <a:rPr lang="en-GB" sz="2000" dirty="0">
                <a:solidFill>
                  <a:schemeClr val="accent4">
                    <a:lumMod val="10000"/>
                  </a:schemeClr>
                </a:solidFill>
                <a:latin typeface="Arial" panose="020B0604020202020204" pitchFamily="34" charset="0"/>
                <a:ea typeface="Times New Roman" panose="02020603050405020304" pitchFamily="18" charset="0"/>
                <a:cs typeface="Times New Roman" panose="02020603050405020304" pitchFamily="18" charset="0"/>
              </a:rPr>
              <a:t>Refer back to the goals and objectives agreed during the last conversation and rate based on evidence</a:t>
            </a:r>
          </a:p>
          <a:p>
            <a:pPr marL="342900" indent="-342900" algn="just">
              <a:spcAft>
                <a:spcPts val="1200"/>
              </a:spcAft>
              <a:buFont typeface="Arial" panose="020B0604020202020204" pitchFamily="34" charset="0"/>
              <a:buChar char="•"/>
            </a:pPr>
            <a:r>
              <a:rPr lang="en-GB" sz="2000" dirty="0">
                <a:solidFill>
                  <a:schemeClr val="accent4">
                    <a:lumMod val="10000"/>
                  </a:schemeClr>
                </a:solidFill>
                <a:latin typeface="Arial" panose="020B0604020202020204" pitchFamily="34" charset="0"/>
                <a:ea typeface="Times New Roman" panose="02020603050405020304" pitchFamily="18" charset="0"/>
                <a:cs typeface="Times New Roman" panose="02020603050405020304" pitchFamily="18" charset="0"/>
              </a:rPr>
              <a:t>The individual’s behaviour should be rated in advance.  You may find it helpful to canvass other people’s thoughts and feedback as part of this (with the individual’s consent)</a:t>
            </a:r>
          </a:p>
          <a:p>
            <a:pPr marL="342900" indent="-342900" algn="just">
              <a:spcAft>
                <a:spcPts val="1200"/>
              </a:spcAft>
              <a:buFont typeface="Arial" panose="020B0604020202020204" pitchFamily="34" charset="0"/>
              <a:buChar char="•"/>
            </a:pPr>
            <a:r>
              <a:rPr lang="en-GB" sz="2000" dirty="0">
                <a:solidFill>
                  <a:schemeClr val="accent4">
                    <a:lumMod val="10000"/>
                  </a:schemeClr>
                </a:solidFill>
                <a:latin typeface="Arial" panose="020B0604020202020204" pitchFamily="34" charset="0"/>
                <a:ea typeface="Times New Roman" panose="02020603050405020304" pitchFamily="18" charset="0"/>
                <a:cs typeface="Times New Roman" panose="02020603050405020304" pitchFamily="18" charset="0"/>
              </a:rPr>
              <a:t>If the individual has flagged that they are interested in exploring other career options, be prepared to offer insights about their potential</a:t>
            </a:r>
          </a:p>
          <a:p>
            <a:pPr marL="342900" indent="-342900" algn="just">
              <a:spcAft>
                <a:spcPts val="1200"/>
              </a:spcAft>
              <a:buFont typeface="Arial" panose="020B0604020202020204" pitchFamily="34" charset="0"/>
              <a:buChar char="•"/>
            </a:pPr>
            <a:r>
              <a:rPr lang="en-GB" sz="2000" dirty="0">
                <a:solidFill>
                  <a:schemeClr val="accent4">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Considered goals the individual could work towards to achieving in their work and/or their development</a:t>
            </a:r>
          </a:p>
        </p:txBody>
      </p:sp>
      <p:pic>
        <p:nvPicPr>
          <p:cNvPr id="5" name="Picture 4">
            <a:extLst>
              <a:ext uri="{FF2B5EF4-FFF2-40B4-BE49-F238E27FC236}">
                <a16:creationId xmlns:a16="http://schemas.microsoft.com/office/drawing/2014/main" id="{1F25C13B-C9CA-5943-9291-2E72E8F692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37" y="5409220"/>
            <a:ext cx="1383176" cy="1211894"/>
          </a:xfrm>
          <a:prstGeom prst="rect">
            <a:avLst/>
          </a:prstGeom>
        </p:spPr>
      </p:pic>
    </p:spTree>
    <p:extLst>
      <p:ext uri="{BB962C8B-B14F-4D97-AF65-F5344CB8AC3E}">
        <p14:creationId xmlns:p14="http://schemas.microsoft.com/office/powerpoint/2010/main" val="4113264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AD811-2942-4148-80EA-8445224D217B}"/>
              </a:ext>
            </a:extLst>
          </p:cNvPr>
          <p:cNvSpPr>
            <a:spLocks noGrp="1"/>
          </p:cNvSpPr>
          <p:nvPr>
            <p:ph type="title"/>
          </p:nvPr>
        </p:nvSpPr>
        <p:spPr>
          <a:xfrm>
            <a:off x="395536" y="377116"/>
            <a:ext cx="8291264" cy="854968"/>
          </a:xfrm>
        </p:spPr>
        <p:txBody>
          <a:bodyPr>
            <a:normAutofit/>
          </a:bodyPr>
          <a:lstStyle/>
          <a:p>
            <a:r>
              <a:rPr lang="en-GB" sz="3600" dirty="0"/>
              <a:t>Break</a:t>
            </a:r>
          </a:p>
        </p:txBody>
      </p:sp>
      <p:pic>
        <p:nvPicPr>
          <p:cNvPr id="7" name="Picture 6">
            <a:extLst>
              <a:ext uri="{FF2B5EF4-FFF2-40B4-BE49-F238E27FC236}">
                <a16:creationId xmlns:a16="http://schemas.microsoft.com/office/drawing/2014/main" id="{9660B6FD-7AED-0F41-A000-13D4394048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2636912"/>
            <a:ext cx="3024336" cy="1584176"/>
          </a:xfrm>
          <a:prstGeom prst="rect">
            <a:avLst/>
          </a:prstGeom>
        </p:spPr>
      </p:pic>
    </p:spTree>
    <p:extLst>
      <p:ext uri="{BB962C8B-B14F-4D97-AF65-F5344CB8AC3E}">
        <p14:creationId xmlns:p14="http://schemas.microsoft.com/office/powerpoint/2010/main" val="908462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579B92C-0EB8-874C-8430-2761CEE95858}"/>
              </a:ext>
            </a:extLst>
          </p:cNvPr>
          <p:cNvSpPr>
            <a:spLocks noGrp="1"/>
          </p:cNvSpPr>
          <p:nvPr>
            <p:ph type="title"/>
          </p:nvPr>
        </p:nvSpPr>
        <p:spPr>
          <a:xfrm>
            <a:off x="251520" y="260648"/>
            <a:ext cx="8291264" cy="854968"/>
          </a:xfrm>
        </p:spPr>
        <p:txBody>
          <a:bodyPr>
            <a:normAutofit/>
          </a:bodyPr>
          <a:lstStyle/>
          <a:p>
            <a:r>
              <a:rPr lang="en-GB" sz="3600" dirty="0"/>
              <a:t>Quality conversations …</a:t>
            </a:r>
          </a:p>
        </p:txBody>
      </p:sp>
      <p:sp>
        <p:nvSpPr>
          <p:cNvPr id="2" name="Rectangle 1">
            <a:extLst>
              <a:ext uri="{FF2B5EF4-FFF2-40B4-BE49-F238E27FC236}">
                <a16:creationId xmlns:a16="http://schemas.microsoft.com/office/drawing/2014/main" id="{32D0F30D-4DBF-4D46-809D-2AA49143C3B4}"/>
              </a:ext>
            </a:extLst>
          </p:cNvPr>
          <p:cNvSpPr/>
          <p:nvPr/>
        </p:nvSpPr>
        <p:spPr>
          <a:xfrm>
            <a:off x="467544" y="1693140"/>
            <a:ext cx="8075240" cy="3247684"/>
          </a:xfrm>
          <a:prstGeom prst="rect">
            <a:avLst/>
          </a:prstGeom>
        </p:spPr>
        <p:txBody>
          <a:bodyPr wrap="square">
            <a:spAutoFit/>
          </a:bodyPr>
          <a:lstStyle/>
          <a:p>
            <a:pPr lvl="0">
              <a:lnSpc>
                <a:spcPct val="115000"/>
              </a:lnSpc>
              <a:spcAft>
                <a:spcPts val="0"/>
              </a:spcAft>
              <a:buClr>
                <a:srgbClr val="44546A"/>
              </a:buClr>
            </a:pPr>
            <a:r>
              <a:rPr lang="en-GB" sz="2000" dirty="0">
                <a:solidFill>
                  <a:schemeClr val="accent4">
                    <a:lumMod val="10000"/>
                  </a:schemeClr>
                </a:solidFill>
                <a:latin typeface="Arial" panose="020B0604020202020204" pitchFamily="34" charset="0"/>
                <a:ea typeface="Calibri" panose="020F0502020204030204" pitchFamily="34" charset="0"/>
                <a:cs typeface="Times New Roman" panose="02020603050405020304" pitchFamily="18" charset="0"/>
              </a:rPr>
              <a:t>The quality of the conversation is paramount: </a:t>
            </a:r>
          </a:p>
          <a:p>
            <a:pPr marL="342900" lvl="0" indent="-342900">
              <a:lnSpc>
                <a:spcPct val="115000"/>
              </a:lnSpc>
              <a:spcAft>
                <a:spcPts val="0"/>
              </a:spcAft>
              <a:buClr>
                <a:srgbClr val="44546A"/>
              </a:buClr>
              <a:buFont typeface="Symbol" pitchFamily="2" charset="2"/>
              <a:buChar char=""/>
            </a:pPr>
            <a:endParaRPr lang="en-GB" sz="2000" dirty="0">
              <a:solidFill>
                <a:schemeClr val="accent4">
                  <a:lumMod val="10000"/>
                </a:schemeClr>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Clr>
                <a:srgbClr val="44546A"/>
              </a:buClr>
              <a:buFont typeface="Symbol" pitchFamily="2" charset="2"/>
              <a:buChar char=""/>
            </a:pPr>
            <a:r>
              <a:rPr lang="en-GB" sz="2000" dirty="0">
                <a:solidFill>
                  <a:schemeClr val="accent4">
                    <a:lumMod val="10000"/>
                  </a:schemeClr>
                </a:solidFill>
                <a:latin typeface="Arial" panose="020B0604020202020204" pitchFamily="34" charset="0"/>
                <a:ea typeface="Calibri" panose="020F0502020204030204" pitchFamily="34" charset="0"/>
                <a:cs typeface="Times New Roman" panose="02020603050405020304" pitchFamily="18" charset="0"/>
              </a:rPr>
              <a:t>Giving it the time it deserves</a:t>
            </a:r>
          </a:p>
          <a:p>
            <a:pPr marL="342900" lvl="0" indent="-342900">
              <a:lnSpc>
                <a:spcPct val="115000"/>
              </a:lnSpc>
              <a:spcAft>
                <a:spcPts val="0"/>
              </a:spcAft>
              <a:buClr>
                <a:srgbClr val="44546A"/>
              </a:buClr>
              <a:buFont typeface="Symbol" pitchFamily="2" charset="2"/>
              <a:buChar char=""/>
            </a:pPr>
            <a:r>
              <a:rPr lang="en-GB" sz="2000" dirty="0">
                <a:solidFill>
                  <a:schemeClr val="accent4">
                    <a:lumMod val="10000"/>
                  </a:schemeClr>
                </a:solidFill>
                <a:latin typeface="Arial" panose="020B0604020202020204" pitchFamily="34" charset="0"/>
                <a:ea typeface="Calibri" panose="020F0502020204030204" pitchFamily="34" charset="0"/>
                <a:cs typeface="Times New Roman" panose="02020603050405020304" pitchFamily="18" charset="0"/>
              </a:rPr>
              <a:t>Being more person and career centred</a:t>
            </a:r>
          </a:p>
          <a:p>
            <a:pPr marL="342900" lvl="0" indent="-342900">
              <a:lnSpc>
                <a:spcPct val="115000"/>
              </a:lnSpc>
              <a:spcAft>
                <a:spcPts val="0"/>
              </a:spcAft>
              <a:buClr>
                <a:srgbClr val="44546A"/>
              </a:buClr>
              <a:buFont typeface="Symbol" pitchFamily="2" charset="2"/>
              <a:buChar char=""/>
            </a:pPr>
            <a:r>
              <a:rPr lang="en-GB" sz="2000" dirty="0">
                <a:solidFill>
                  <a:schemeClr val="accent4">
                    <a:lumMod val="10000"/>
                  </a:schemeClr>
                </a:solidFill>
                <a:latin typeface="Arial" panose="020B0604020202020204" pitchFamily="34" charset="0"/>
                <a:ea typeface="Calibri" panose="020F0502020204030204" pitchFamily="34" charset="0"/>
                <a:cs typeface="Times New Roman" panose="02020603050405020304" pitchFamily="18" charset="0"/>
              </a:rPr>
              <a:t>Clarity about performance and potential is key to success</a:t>
            </a:r>
          </a:p>
          <a:p>
            <a:pPr marL="342900" lvl="0" indent="-342900">
              <a:lnSpc>
                <a:spcPct val="115000"/>
              </a:lnSpc>
              <a:spcAft>
                <a:spcPts val="0"/>
              </a:spcAft>
              <a:buClr>
                <a:srgbClr val="44546A"/>
              </a:buClr>
              <a:buFont typeface="Symbol" pitchFamily="2" charset="2"/>
              <a:buChar char=""/>
            </a:pPr>
            <a:r>
              <a:rPr lang="en-GB" sz="2000" dirty="0">
                <a:solidFill>
                  <a:schemeClr val="accent4">
                    <a:lumMod val="10000"/>
                  </a:schemeClr>
                </a:solidFill>
                <a:latin typeface="Arial" panose="020B0604020202020204" pitchFamily="34" charset="0"/>
                <a:ea typeface="Calibri" panose="020F0502020204030204" pitchFamily="34" charset="0"/>
                <a:cs typeface="Times New Roman" panose="02020603050405020304" pitchFamily="18" charset="0"/>
              </a:rPr>
              <a:t>People need to understand behavioural expectations</a:t>
            </a:r>
          </a:p>
          <a:p>
            <a:pPr marL="342900" lvl="0" indent="-342900">
              <a:lnSpc>
                <a:spcPct val="115000"/>
              </a:lnSpc>
              <a:spcAft>
                <a:spcPts val="0"/>
              </a:spcAft>
              <a:buClr>
                <a:srgbClr val="44546A"/>
              </a:buClr>
              <a:buFont typeface="Symbol" pitchFamily="2" charset="2"/>
              <a:buChar char=""/>
            </a:pPr>
            <a:r>
              <a:rPr lang="en-GB" sz="2000" dirty="0">
                <a:solidFill>
                  <a:schemeClr val="accent4">
                    <a:lumMod val="10000"/>
                  </a:schemeClr>
                </a:solidFill>
                <a:latin typeface="Arial" panose="020B0604020202020204" pitchFamily="34" charset="0"/>
                <a:ea typeface="Calibri" panose="020F0502020204030204" pitchFamily="34" charset="0"/>
                <a:cs typeface="Times New Roman" panose="02020603050405020304" pitchFamily="18" charset="0"/>
              </a:rPr>
              <a:t>People need to feel connected to the organisation</a:t>
            </a:r>
          </a:p>
          <a:p>
            <a:pPr marL="342900" lvl="0" indent="-342900">
              <a:lnSpc>
                <a:spcPct val="115000"/>
              </a:lnSpc>
              <a:spcAft>
                <a:spcPts val="0"/>
              </a:spcAft>
              <a:buClr>
                <a:srgbClr val="44546A"/>
              </a:buClr>
              <a:buFont typeface="Symbol" pitchFamily="2" charset="2"/>
              <a:buChar char=""/>
            </a:pPr>
            <a:r>
              <a:rPr lang="en-US" sz="2000" dirty="0">
                <a:solidFill>
                  <a:schemeClr val="accent4">
                    <a:lumMod val="10000"/>
                  </a:schemeClr>
                </a:solidFill>
                <a:latin typeface="Arial" panose="020B0604020202020204" pitchFamily="34" charset="0"/>
                <a:ea typeface="Times New Roman" panose="02020603050405020304" pitchFamily="18" charset="0"/>
                <a:cs typeface="Times New Roman" panose="02020603050405020304" pitchFamily="18" charset="0"/>
              </a:rPr>
              <a:t>The need to balance individual needs, aspirations and readiness with organisational requirements</a:t>
            </a:r>
            <a:r>
              <a:rPr lang="en-GB" sz="2000" dirty="0">
                <a:solidFill>
                  <a:schemeClr val="accent4">
                    <a:lumMod val="10000"/>
                  </a:schemeClr>
                </a:solidFill>
              </a:rPr>
              <a:t> </a:t>
            </a:r>
            <a:endParaRPr lang="en-US" sz="2000" dirty="0">
              <a:solidFill>
                <a:schemeClr val="accent4">
                  <a:lumMod val="10000"/>
                </a:schemeClr>
              </a:solidFill>
            </a:endParaRPr>
          </a:p>
        </p:txBody>
      </p:sp>
    </p:spTree>
    <p:extLst>
      <p:ext uri="{BB962C8B-B14F-4D97-AF65-F5344CB8AC3E}">
        <p14:creationId xmlns:p14="http://schemas.microsoft.com/office/powerpoint/2010/main" val="3688313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579B92C-0EB8-874C-8430-2761CEE95858}"/>
              </a:ext>
            </a:extLst>
          </p:cNvPr>
          <p:cNvSpPr>
            <a:spLocks noGrp="1"/>
          </p:cNvSpPr>
          <p:nvPr>
            <p:ph type="title"/>
          </p:nvPr>
        </p:nvSpPr>
        <p:spPr>
          <a:xfrm>
            <a:off x="251520" y="260648"/>
            <a:ext cx="8291264" cy="854968"/>
          </a:xfrm>
        </p:spPr>
        <p:txBody>
          <a:bodyPr>
            <a:normAutofit/>
          </a:bodyPr>
          <a:lstStyle/>
          <a:p>
            <a:r>
              <a:rPr lang="en-GB" sz="3600" dirty="0"/>
              <a:t>Enablers and influencers</a:t>
            </a:r>
          </a:p>
        </p:txBody>
      </p:sp>
      <p:pic>
        <p:nvPicPr>
          <p:cNvPr id="4" name="Picture 3">
            <a:extLst>
              <a:ext uri="{FF2B5EF4-FFF2-40B4-BE49-F238E27FC236}">
                <a16:creationId xmlns:a16="http://schemas.microsoft.com/office/drawing/2014/main" id="{0EF66118-B9C0-7A4C-A7E3-C626D9D367F5}"/>
              </a:ext>
            </a:extLst>
          </p:cNvPr>
          <p:cNvPicPr/>
          <p:nvPr/>
        </p:nvPicPr>
        <p:blipFill>
          <a:blip r:embed="rId3">
            <a:extLst>
              <a:ext uri="{28A0092B-C50C-407E-A947-70E740481C1C}">
                <a14:useLocalDpi xmlns:a14="http://schemas.microsoft.com/office/drawing/2010/main" val="0"/>
              </a:ext>
            </a:extLst>
          </a:blip>
          <a:stretch>
            <a:fillRect/>
          </a:stretch>
        </p:blipFill>
        <p:spPr>
          <a:xfrm>
            <a:off x="3395662" y="2625090"/>
            <a:ext cx="2352675" cy="1607820"/>
          </a:xfrm>
          <a:prstGeom prst="rect">
            <a:avLst/>
          </a:prstGeom>
        </p:spPr>
      </p:pic>
    </p:spTree>
    <p:extLst>
      <p:ext uri="{BB962C8B-B14F-4D97-AF65-F5344CB8AC3E}">
        <p14:creationId xmlns:p14="http://schemas.microsoft.com/office/powerpoint/2010/main" val="439671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22897" y="188640"/>
            <a:ext cx="8229600" cy="11382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200" dirty="0">
              <a:solidFill>
                <a:schemeClr val="tx2"/>
              </a:solidFill>
              <a:latin typeface="Arial Rounded MT Bold" panose="020F0704030504030204" pitchFamily="34" charset="0"/>
              <a:ea typeface="ＭＳ Ｐゴシック" pitchFamily="34" charset="-128"/>
              <a:cs typeface="Arial Bold" charset="0"/>
            </a:endParaRPr>
          </a:p>
        </p:txBody>
      </p:sp>
      <p:sp>
        <p:nvSpPr>
          <p:cNvPr id="8" name="TextBox 7"/>
          <p:cNvSpPr txBox="1"/>
          <p:nvPr/>
        </p:nvSpPr>
        <p:spPr>
          <a:xfrm>
            <a:off x="3779912" y="1316493"/>
            <a:ext cx="5472608" cy="1348061"/>
          </a:xfrm>
          <a:prstGeom prst="rect">
            <a:avLst/>
          </a:prstGeom>
          <a:noFill/>
        </p:spPr>
        <p:txBody>
          <a:bodyPr wrap="square">
            <a:spAutoFit/>
          </a:bodyPr>
          <a:lstStyle/>
          <a:p>
            <a:pPr marL="457200" indent="-457200">
              <a:spcBef>
                <a:spcPct val="20000"/>
              </a:spcBef>
              <a:buFont typeface="Arial" panose="020B0604020202020204" pitchFamily="34" charset="0"/>
              <a:buChar char="•"/>
              <a:defRPr/>
            </a:pPr>
            <a:endParaRPr lang="en-GB" sz="2400" b="0" dirty="0">
              <a:solidFill>
                <a:schemeClr val="tx2"/>
              </a:solidFill>
              <a:latin typeface="+mj-lt"/>
              <a:cs typeface="Arial" panose="020B0604020202020204" pitchFamily="34" charset="0"/>
            </a:endParaRPr>
          </a:p>
          <a:p>
            <a:pPr>
              <a:spcBef>
                <a:spcPct val="20000"/>
              </a:spcBef>
              <a:defRPr/>
            </a:pPr>
            <a:endParaRPr lang="en-GB" sz="2400" dirty="0">
              <a:solidFill>
                <a:schemeClr val="tx2"/>
              </a:solidFill>
              <a:latin typeface="+mj-lt"/>
              <a:cs typeface="Arial" panose="020B0604020202020204" pitchFamily="34" charset="0"/>
            </a:endParaRPr>
          </a:p>
          <a:p>
            <a:pPr marL="457200" indent="-457200">
              <a:spcBef>
                <a:spcPct val="20000"/>
              </a:spcBef>
              <a:buFont typeface="Arial" panose="020B0604020202020204" pitchFamily="34" charset="0"/>
              <a:buChar char="•"/>
              <a:defRPr/>
            </a:pPr>
            <a:endParaRPr lang="en-GB" sz="2400" b="0" dirty="0">
              <a:solidFill>
                <a:schemeClr val="tx2"/>
              </a:solidFill>
              <a:latin typeface="+mj-lt"/>
              <a:cs typeface="Arial" panose="020B0604020202020204" pitchFamily="34" charset="0"/>
            </a:endParaRPr>
          </a:p>
        </p:txBody>
      </p:sp>
      <p:grpSp>
        <p:nvGrpSpPr>
          <p:cNvPr id="10" name="Group 18"/>
          <p:cNvGrpSpPr>
            <a:grpSpLocks noChangeAspect="1"/>
          </p:cNvGrpSpPr>
          <p:nvPr/>
        </p:nvGrpSpPr>
        <p:grpSpPr bwMode="auto">
          <a:xfrm>
            <a:off x="2123728" y="1052736"/>
            <a:ext cx="5457092" cy="5040560"/>
            <a:chOff x="1817" y="1166"/>
            <a:chExt cx="8224" cy="8208"/>
          </a:xfrm>
        </p:grpSpPr>
        <p:sp>
          <p:nvSpPr>
            <p:cNvPr id="11" name="AutoShape 19"/>
            <p:cNvSpPr>
              <a:spLocks noChangeAspect="1" noChangeArrowheads="1" noTextEdit="1"/>
            </p:cNvSpPr>
            <p:nvPr/>
          </p:nvSpPr>
          <p:spPr bwMode="auto">
            <a:xfrm>
              <a:off x="1817" y="1166"/>
              <a:ext cx="8224" cy="8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2" name="_s2298900"/>
            <p:cNvSpPr>
              <a:spLocks noChangeArrowheads="1"/>
            </p:cNvSpPr>
            <p:nvPr/>
          </p:nvSpPr>
          <p:spPr bwMode="auto">
            <a:xfrm flipV="1">
              <a:off x="5108" y="1716"/>
              <a:ext cx="1642" cy="1422"/>
            </a:xfrm>
            <a:custGeom>
              <a:avLst/>
              <a:gdLst>
                <a:gd name="G0" fmla="+- 10800 0 0"/>
                <a:gd name="G1" fmla="+- 21600 0 10800"/>
                <a:gd name="G2" fmla="*/ 10800 1 2"/>
                <a:gd name="G3" fmla="+- 21600 0 G2"/>
                <a:gd name="G4" fmla="+/ 10800 21600 2"/>
                <a:gd name="G5" fmla="+/ G1 0 2"/>
                <a:gd name="G6" fmla="*/ 21600 21600 10800"/>
                <a:gd name="G7" fmla="*/ G6 1 2"/>
                <a:gd name="G8" fmla="+- 21600 0 G7"/>
                <a:gd name="G9" fmla="*/ 21600 1 2"/>
                <a:gd name="G10" fmla="+- 10800 0 G9"/>
                <a:gd name="G11" fmla="?: G10 G8 0"/>
                <a:gd name="G12" fmla="?: G10 G7 21600"/>
                <a:gd name="T0" fmla="*/ 16200 w 21600"/>
                <a:gd name="T1" fmla="*/ 10800 h 21600"/>
                <a:gd name="T2" fmla="*/ 10800 w 21600"/>
                <a:gd name="T3" fmla="*/ 21600 h 21600"/>
                <a:gd name="T4" fmla="*/ 5400 w 21600"/>
                <a:gd name="T5" fmla="*/ 10800 h 21600"/>
                <a:gd name="T6" fmla="*/ 10800 w 21600"/>
                <a:gd name="T7" fmla="*/ 0 h 21600"/>
                <a:gd name="T8" fmla="*/ 7200 w 21600"/>
                <a:gd name="T9" fmla="*/ 7200 h 21600"/>
                <a:gd name="T10" fmla="*/ 14400 w 21600"/>
                <a:gd name="T11" fmla="*/ 14400 h 21600"/>
              </a:gdLst>
              <a:ahLst/>
              <a:cxnLst>
                <a:cxn ang="0">
                  <a:pos x="T0" y="T1"/>
                </a:cxn>
                <a:cxn ang="0">
                  <a:pos x="T2" y="T3"/>
                </a:cxn>
                <a:cxn ang="0">
                  <a:pos x="T4" y="T5"/>
                </a:cxn>
                <a:cxn ang="0">
                  <a:pos x="T6" y="T7"/>
                </a:cxn>
              </a:cxnLst>
              <a:rect l="T8" t="T9" r="T10" b="T11"/>
              <a:pathLst>
                <a:path w="21600" h="21600">
                  <a:moveTo>
                    <a:pt x="0" y="0"/>
                  </a:moveTo>
                  <a:lnTo>
                    <a:pt x="10800" y="21600"/>
                  </a:lnTo>
                  <a:lnTo>
                    <a:pt x="10800" y="21600"/>
                  </a:lnTo>
                  <a:lnTo>
                    <a:pt x="21600" y="0"/>
                  </a:lnTo>
                  <a:close/>
                </a:path>
              </a:pathLst>
            </a:custGeom>
            <a:gradFill rotWithShape="1">
              <a:gsLst>
                <a:gs pos="0">
                  <a:schemeClr val="bg1"/>
                </a:gs>
                <a:gs pos="100000">
                  <a:srgbClr val="0099CC"/>
                </a:gs>
              </a:gsLst>
              <a:path path="shape">
                <a:fillToRect l="50000" t="50000" r="50000" b="50000"/>
              </a:path>
            </a:gradFill>
            <a:ln w="4699">
              <a:solidFill>
                <a:srgbClr val="000000"/>
              </a:solidFill>
              <a:miter lim="800000"/>
              <a:headEnd/>
              <a:tailEnd/>
            </a:ln>
          </p:spPr>
          <p:txBody>
            <a:bodyPr rot="10800000" lIns="108814" tIns="54407" rIns="108814" bIns="54407" anchor="ctr"/>
            <a:lstStyle/>
            <a:p>
              <a:pPr algn="l" defTabSz="957263"/>
              <a:r>
                <a:rPr lang="en-GB" sz="1200" dirty="0"/>
                <a:t> </a:t>
              </a:r>
              <a:endParaRPr lang="en-GB" dirty="0"/>
            </a:p>
          </p:txBody>
        </p:sp>
        <p:sp>
          <p:nvSpPr>
            <p:cNvPr id="13" name="_s2298901"/>
            <p:cNvSpPr>
              <a:spLocks noChangeArrowheads="1"/>
            </p:cNvSpPr>
            <p:nvPr/>
          </p:nvSpPr>
          <p:spPr bwMode="auto">
            <a:xfrm flipV="1">
              <a:off x="4287" y="3138"/>
              <a:ext cx="3284" cy="142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bg1"/>
                </a:gs>
                <a:gs pos="100000">
                  <a:srgbClr val="0099CC"/>
                </a:gs>
              </a:gsLst>
              <a:path path="shape">
                <a:fillToRect l="50000" t="50000" r="50000" b="50000"/>
              </a:path>
            </a:gradFill>
            <a:ln w="4699">
              <a:solidFill>
                <a:srgbClr val="000000"/>
              </a:solidFill>
              <a:miter lim="800000"/>
              <a:headEnd/>
              <a:tailEnd/>
            </a:ln>
          </p:spPr>
          <p:txBody>
            <a:bodyPr rot="10800000" lIns="108814" tIns="54407" rIns="108814" bIns="54407" anchor="ctr"/>
            <a:lstStyle/>
            <a:p>
              <a:pPr defTabSz="957263"/>
              <a:r>
                <a:rPr lang="en-GB" sz="1600" b="1" dirty="0"/>
                <a:t>Feelings &amp; Emotions</a:t>
              </a:r>
              <a:endParaRPr lang="en-GB" b="1" dirty="0"/>
            </a:p>
          </p:txBody>
        </p:sp>
        <p:sp>
          <p:nvSpPr>
            <p:cNvPr id="14" name="_s2298902"/>
            <p:cNvSpPr>
              <a:spLocks noChangeArrowheads="1"/>
            </p:cNvSpPr>
            <p:nvPr/>
          </p:nvSpPr>
          <p:spPr bwMode="auto">
            <a:xfrm flipV="1">
              <a:off x="3467" y="4559"/>
              <a:ext cx="4924" cy="1422"/>
            </a:xfrm>
            <a:custGeom>
              <a:avLst/>
              <a:gdLst>
                <a:gd name="G0" fmla="+- 3600 0 0"/>
                <a:gd name="G1" fmla="+- 21600 0 3600"/>
                <a:gd name="G2" fmla="*/ 3600 1 2"/>
                <a:gd name="G3" fmla="+- 21600 0 G2"/>
                <a:gd name="G4" fmla="+/ 3600 21600 2"/>
                <a:gd name="G5" fmla="+/ G1 0 2"/>
                <a:gd name="G6" fmla="*/ 21600 21600 3600"/>
                <a:gd name="G7" fmla="*/ G6 1 2"/>
                <a:gd name="G8" fmla="+- 21600 0 G7"/>
                <a:gd name="G9" fmla="*/ 21600 1 2"/>
                <a:gd name="G10" fmla="+- 3600 0 G9"/>
                <a:gd name="G11" fmla="?: G10 G8 0"/>
                <a:gd name="G12" fmla="?: G10 G7 21600"/>
                <a:gd name="T0" fmla="*/ 19800 w 21600"/>
                <a:gd name="T1" fmla="*/ 10800 h 21600"/>
                <a:gd name="T2" fmla="*/ 10800 w 21600"/>
                <a:gd name="T3" fmla="*/ 21600 h 21600"/>
                <a:gd name="T4" fmla="*/ 1800 w 21600"/>
                <a:gd name="T5" fmla="*/ 10800 h 21600"/>
                <a:gd name="T6" fmla="*/ 10800 w 21600"/>
                <a:gd name="T7" fmla="*/ 0 h 21600"/>
                <a:gd name="T8" fmla="*/ 3600 w 21600"/>
                <a:gd name="T9" fmla="*/ 3600 h 21600"/>
                <a:gd name="T10" fmla="*/ 18000 w 21600"/>
                <a:gd name="T11" fmla="*/ 18000 h 21600"/>
              </a:gdLst>
              <a:ahLst/>
              <a:cxnLst>
                <a:cxn ang="0">
                  <a:pos x="T0" y="T1"/>
                </a:cxn>
                <a:cxn ang="0">
                  <a:pos x="T2" y="T3"/>
                </a:cxn>
                <a:cxn ang="0">
                  <a:pos x="T4" y="T5"/>
                </a:cxn>
                <a:cxn ang="0">
                  <a:pos x="T6" y="T7"/>
                </a:cxn>
              </a:cxnLst>
              <a:rect l="T8" t="T9" r="T10" b="T11"/>
              <a:pathLst>
                <a:path w="21600" h="21600">
                  <a:moveTo>
                    <a:pt x="0" y="0"/>
                  </a:moveTo>
                  <a:lnTo>
                    <a:pt x="3600" y="21600"/>
                  </a:lnTo>
                  <a:lnTo>
                    <a:pt x="18000" y="21600"/>
                  </a:lnTo>
                  <a:lnTo>
                    <a:pt x="21600" y="0"/>
                  </a:lnTo>
                  <a:close/>
                </a:path>
              </a:pathLst>
            </a:custGeom>
            <a:gradFill rotWithShape="1">
              <a:gsLst>
                <a:gs pos="0">
                  <a:schemeClr val="bg1"/>
                </a:gs>
                <a:gs pos="100000">
                  <a:srgbClr val="0099CC"/>
                </a:gs>
              </a:gsLst>
              <a:path path="shape">
                <a:fillToRect l="50000" t="50000" r="50000" b="50000"/>
              </a:path>
            </a:gradFill>
            <a:ln w="4699">
              <a:solidFill>
                <a:srgbClr val="000000"/>
              </a:solidFill>
              <a:miter lim="800000"/>
              <a:headEnd/>
              <a:tailEnd/>
            </a:ln>
          </p:spPr>
          <p:txBody>
            <a:bodyPr rot="10800000" lIns="108814" tIns="54407" rIns="108814" bIns="54407" anchor="ctr"/>
            <a:lstStyle/>
            <a:p>
              <a:pPr algn="ctr" defTabSz="957263"/>
              <a:r>
                <a:rPr lang="en-GB" sz="1600" b="1" dirty="0"/>
                <a:t>Ideas &amp; Opinions</a:t>
              </a:r>
              <a:endParaRPr lang="en-GB" b="1" dirty="0"/>
            </a:p>
          </p:txBody>
        </p:sp>
        <p:sp>
          <p:nvSpPr>
            <p:cNvPr id="15" name="_s2298903"/>
            <p:cNvSpPr>
              <a:spLocks noChangeArrowheads="1"/>
            </p:cNvSpPr>
            <p:nvPr/>
          </p:nvSpPr>
          <p:spPr bwMode="auto">
            <a:xfrm flipV="1">
              <a:off x="2646" y="5981"/>
              <a:ext cx="6566" cy="1422"/>
            </a:xfrm>
            <a:custGeom>
              <a:avLst/>
              <a:gdLst>
                <a:gd name="G0" fmla="+- 2700 0 0"/>
                <a:gd name="G1" fmla="+- 21600 0 2700"/>
                <a:gd name="G2" fmla="*/ 2700 1 2"/>
                <a:gd name="G3" fmla="+- 21600 0 G2"/>
                <a:gd name="G4" fmla="+/ 2700 21600 2"/>
                <a:gd name="G5" fmla="+/ G1 0 2"/>
                <a:gd name="G6" fmla="*/ 21600 21600 2700"/>
                <a:gd name="G7" fmla="*/ G6 1 2"/>
                <a:gd name="G8" fmla="+- 21600 0 G7"/>
                <a:gd name="G9" fmla="*/ 21600 1 2"/>
                <a:gd name="G10" fmla="+- 2700 0 G9"/>
                <a:gd name="G11" fmla="?: G10 G8 0"/>
                <a:gd name="G12" fmla="?: G10 G7 21600"/>
                <a:gd name="T0" fmla="*/ 20250 w 21600"/>
                <a:gd name="T1" fmla="*/ 10800 h 21600"/>
                <a:gd name="T2" fmla="*/ 10800 w 21600"/>
                <a:gd name="T3" fmla="*/ 21600 h 21600"/>
                <a:gd name="T4" fmla="*/ 1350 w 21600"/>
                <a:gd name="T5" fmla="*/ 10800 h 21600"/>
                <a:gd name="T6" fmla="*/ 10800 w 21600"/>
                <a:gd name="T7" fmla="*/ 0 h 21600"/>
                <a:gd name="T8" fmla="*/ 3150 w 21600"/>
                <a:gd name="T9" fmla="*/ 3150 h 21600"/>
                <a:gd name="T10" fmla="*/ 18450 w 21600"/>
                <a:gd name="T11" fmla="*/ 18450 h 21600"/>
              </a:gdLst>
              <a:ahLst/>
              <a:cxnLst>
                <a:cxn ang="0">
                  <a:pos x="T0" y="T1"/>
                </a:cxn>
                <a:cxn ang="0">
                  <a:pos x="T2" y="T3"/>
                </a:cxn>
                <a:cxn ang="0">
                  <a:pos x="T4" y="T5"/>
                </a:cxn>
                <a:cxn ang="0">
                  <a:pos x="T6" y="T7"/>
                </a:cxn>
              </a:cxnLst>
              <a:rect l="T8" t="T9" r="T10" b="T11"/>
              <a:pathLst>
                <a:path w="21600" h="21600">
                  <a:moveTo>
                    <a:pt x="0" y="0"/>
                  </a:moveTo>
                  <a:lnTo>
                    <a:pt x="2700" y="21600"/>
                  </a:lnTo>
                  <a:lnTo>
                    <a:pt x="18900" y="21600"/>
                  </a:lnTo>
                  <a:lnTo>
                    <a:pt x="21600" y="0"/>
                  </a:lnTo>
                  <a:close/>
                </a:path>
              </a:pathLst>
            </a:custGeom>
            <a:gradFill rotWithShape="1">
              <a:gsLst>
                <a:gs pos="0">
                  <a:schemeClr val="bg1"/>
                </a:gs>
                <a:gs pos="100000">
                  <a:srgbClr val="0099CC"/>
                </a:gs>
              </a:gsLst>
              <a:path path="shape">
                <a:fillToRect l="50000" t="50000" r="50000" b="50000"/>
              </a:path>
            </a:gradFill>
            <a:ln w="4699">
              <a:solidFill>
                <a:srgbClr val="000000"/>
              </a:solidFill>
              <a:miter lim="800000"/>
              <a:headEnd/>
              <a:tailEnd/>
            </a:ln>
          </p:spPr>
          <p:txBody>
            <a:bodyPr rot="10800000" lIns="108814" tIns="54407" rIns="108814" bIns="54407" anchor="ctr"/>
            <a:lstStyle/>
            <a:p>
              <a:pPr algn="ctr" defTabSz="957263"/>
              <a:r>
                <a:rPr lang="en-GB" sz="1600" b="1" dirty="0"/>
                <a:t>Facts &amp; Information</a:t>
              </a:r>
              <a:endParaRPr lang="en-GB" b="1" dirty="0"/>
            </a:p>
          </p:txBody>
        </p:sp>
        <p:sp>
          <p:nvSpPr>
            <p:cNvPr id="16" name="_s2298904"/>
            <p:cNvSpPr>
              <a:spLocks noChangeArrowheads="1"/>
            </p:cNvSpPr>
            <p:nvPr/>
          </p:nvSpPr>
          <p:spPr bwMode="auto">
            <a:xfrm flipV="1">
              <a:off x="1825" y="7403"/>
              <a:ext cx="8208" cy="1421"/>
            </a:xfrm>
            <a:custGeom>
              <a:avLst/>
              <a:gdLst>
                <a:gd name="G0" fmla="+- 2160 0 0"/>
                <a:gd name="G1" fmla="+- 21600 0 2160"/>
                <a:gd name="G2" fmla="*/ 2160 1 2"/>
                <a:gd name="G3" fmla="+- 21600 0 G2"/>
                <a:gd name="G4" fmla="+/ 2160 21600 2"/>
                <a:gd name="G5" fmla="+/ G1 0 2"/>
                <a:gd name="G6" fmla="*/ 21600 21600 2160"/>
                <a:gd name="G7" fmla="*/ G6 1 2"/>
                <a:gd name="G8" fmla="+- 21600 0 G7"/>
                <a:gd name="G9" fmla="*/ 21600 1 2"/>
                <a:gd name="G10" fmla="+- 2160 0 G9"/>
                <a:gd name="G11" fmla="?: G10 G8 0"/>
                <a:gd name="G12" fmla="?: G10 G7 21600"/>
                <a:gd name="T0" fmla="*/ 20520 w 21600"/>
                <a:gd name="T1" fmla="*/ 10800 h 21600"/>
                <a:gd name="T2" fmla="*/ 10800 w 21600"/>
                <a:gd name="T3" fmla="*/ 21600 h 21600"/>
                <a:gd name="T4" fmla="*/ 1080 w 21600"/>
                <a:gd name="T5" fmla="*/ 10800 h 21600"/>
                <a:gd name="T6" fmla="*/ 10800 w 21600"/>
                <a:gd name="T7" fmla="*/ 0 h 21600"/>
                <a:gd name="T8" fmla="*/ 2880 w 21600"/>
                <a:gd name="T9" fmla="*/ 2880 h 21600"/>
                <a:gd name="T10" fmla="*/ 18720 w 21600"/>
                <a:gd name="T11" fmla="*/ 18720 h 21600"/>
              </a:gdLst>
              <a:ahLst/>
              <a:cxnLst>
                <a:cxn ang="0">
                  <a:pos x="T0" y="T1"/>
                </a:cxn>
                <a:cxn ang="0">
                  <a:pos x="T2" y="T3"/>
                </a:cxn>
                <a:cxn ang="0">
                  <a:pos x="T4" y="T5"/>
                </a:cxn>
                <a:cxn ang="0">
                  <a:pos x="T6" y="T7"/>
                </a:cxn>
              </a:cxnLst>
              <a:rect l="T8" t="T9" r="T10" b="T11"/>
              <a:pathLst>
                <a:path w="21600" h="21600">
                  <a:moveTo>
                    <a:pt x="0" y="0"/>
                  </a:moveTo>
                  <a:lnTo>
                    <a:pt x="2160" y="21600"/>
                  </a:lnTo>
                  <a:lnTo>
                    <a:pt x="19440" y="21600"/>
                  </a:lnTo>
                  <a:lnTo>
                    <a:pt x="21600" y="0"/>
                  </a:lnTo>
                  <a:close/>
                </a:path>
              </a:pathLst>
            </a:custGeom>
            <a:gradFill rotWithShape="1">
              <a:gsLst>
                <a:gs pos="0">
                  <a:schemeClr val="bg1"/>
                </a:gs>
                <a:gs pos="100000">
                  <a:srgbClr val="0099CC"/>
                </a:gs>
              </a:gsLst>
              <a:path path="shape">
                <a:fillToRect l="50000" t="50000" r="50000" b="50000"/>
              </a:path>
            </a:gradFill>
            <a:ln w="4699">
              <a:solidFill>
                <a:srgbClr val="000000"/>
              </a:solidFill>
              <a:miter lim="800000"/>
              <a:headEnd/>
              <a:tailEnd/>
            </a:ln>
          </p:spPr>
          <p:txBody>
            <a:bodyPr rot="10800000" lIns="108814" tIns="54407" rIns="108814" bIns="54407" anchor="ctr"/>
            <a:lstStyle/>
            <a:p>
              <a:pPr algn="ctr" defTabSz="957263"/>
              <a:r>
                <a:rPr lang="en-GB" sz="1600" b="1" dirty="0"/>
                <a:t>Ritual Cliché</a:t>
              </a:r>
              <a:endParaRPr lang="en-GB" b="1" dirty="0"/>
            </a:p>
          </p:txBody>
        </p:sp>
        <p:sp>
          <p:nvSpPr>
            <p:cNvPr id="17" name="Text Box 25"/>
            <p:cNvSpPr txBox="1">
              <a:spLocks noChangeArrowheads="1"/>
            </p:cNvSpPr>
            <p:nvPr/>
          </p:nvSpPr>
          <p:spPr bwMode="auto">
            <a:xfrm>
              <a:off x="5233" y="2173"/>
              <a:ext cx="1456" cy="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7263" eaLnBrk="0" hangingPunct="0">
                <a:defRPr sz="2400">
                  <a:solidFill>
                    <a:schemeClr val="tx1"/>
                  </a:solidFill>
                  <a:latin typeface="Times New Roman" charset="0"/>
                  <a:ea typeface="ＭＳ Ｐゴシック" charset="0"/>
                </a:defRPr>
              </a:lvl1pPr>
              <a:lvl2pPr algn="l" defTabSz="957263" eaLnBrk="0" hangingPunct="0">
                <a:defRPr sz="2400">
                  <a:solidFill>
                    <a:schemeClr val="tx1"/>
                  </a:solidFill>
                  <a:latin typeface="Times New Roman" charset="0"/>
                  <a:ea typeface="ＭＳ Ｐゴシック" charset="0"/>
                </a:defRPr>
              </a:lvl2pPr>
              <a:lvl3pPr algn="l" defTabSz="957263" eaLnBrk="0" hangingPunct="0">
                <a:defRPr sz="2400">
                  <a:solidFill>
                    <a:schemeClr val="tx1"/>
                  </a:solidFill>
                  <a:latin typeface="Times New Roman" charset="0"/>
                  <a:ea typeface="ＭＳ Ｐゴシック" charset="0"/>
                </a:defRPr>
              </a:lvl3pPr>
              <a:lvl4pPr algn="l" defTabSz="957263" eaLnBrk="0" hangingPunct="0">
                <a:defRPr sz="2400">
                  <a:solidFill>
                    <a:schemeClr val="tx1"/>
                  </a:solidFill>
                  <a:latin typeface="Times New Roman" charset="0"/>
                  <a:ea typeface="ＭＳ Ｐゴシック" charset="0"/>
                </a:defRPr>
              </a:lvl4pPr>
              <a:lvl5pPr algn="l" defTabSz="957263" eaLnBrk="0" hangingPunct="0">
                <a:defRPr sz="2400">
                  <a:solidFill>
                    <a:schemeClr val="tx1"/>
                  </a:solidFill>
                  <a:latin typeface="Times New Roman" charset="0"/>
                  <a:ea typeface="ＭＳ Ｐゴシック" charset="0"/>
                </a:defRPr>
              </a:lvl5pPr>
              <a:lvl6pPr defTabSz="957263" eaLnBrk="0" fontAlgn="base" hangingPunct="0">
                <a:spcBef>
                  <a:spcPct val="0"/>
                </a:spcBef>
                <a:spcAft>
                  <a:spcPct val="0"/>
                </a:spcAft>
                <a:defRPr sz="2400">
                  <a:solidFill>
                    <a:schemeClr val="tx1"/>
                  </a:solidFill>
                  <a:latin typeface="Times New Roman" charset="0"/>
                  <a:ea typeface="ＭＳ Ｐゴシック" charset="0"/>
                </a:defRPr>
              </a:lvl6pPr>
              <a:lvl7pPr defTabSz="957263" eaLnBrk="0" fontAlgn="base" hangingPunct="0">
                <a:spcBef>
                  <a:spcPct val="0"/>
                </a:spcBef>
                <a:spcAft>
                  <a:spcPct val="0"/>
                </a:spcAft>
                <a:defRPr sz="2400">
                  <a:solidFill>
                    <a:schemeClr val="tx1"/>
                  </a:solidFill>
                  <a:latin typeface="Times New Roman" charset="0"/>
                  <a:ea typeface="ＭＳ Ｐゴシック" charset="0"/>
                </a:defRPr>
              </a:lvl7pPr>
              <a:lvl8pPr defTabSz="957263" eaLnBrk="0" fontAlgn="base" hangingPunct="0">
                <a:spcBef>
                  <a:spcPct val="0"/>
                </a:spcBef>
                <a:spcAft>
                  <a:spcPct val="0"/>
                </a:spcAft>
                <a:defRPr sz="2400">
                  <a:solidFill>
                    <a:schemeClr val="tx1"/>
                  </a:solidFill>
                  <a:latin typeface="Times New Roman" charset="0"/>
                  <a:ea typeface="ＭＳ Ｐゴシック" charset="0"/>
                </a:defRPr>
              </a:lvl8pPr>
              <a:lvl9pPr defTabSz="957263"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GB" sz="1500" b="1" dirty="0">
                  <a:latin typeface="Arial" charset="0"/>
                </a:rPr>
                <a:t>Peak Rapport</a:t>
              </a:r>
            </a:p>
          </p:txBody>
        </p:sp>
        <p:sp>
          <p:nvSpPr>
            <p:cNvPr id="18" name="Text Box 26"/>
            <p:cNvSpPr txBox="1">
              <a:spLocks noChangeArrowheads="1"/>
            </p:cNvSpPr>
            <p:nvPr/>
          </p:nvSpPr>
          <p:spPr bwMode="auto">
            <a:xfrm>
              <a:off x="6969" y="2268"/>
              <a:ext cx="2244" cy="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defTabSz="957263" eaLnBrk="0" hangingPunct="0">
                <a:defRPr sz="2400">
                  <a:solidFill>
                    <a:schemeClr val="tx1"/>
                  </a:solidFill>
                  <a:latin typeface="Times New Roman" charset="0"/>
                  <a:ea typeface="ＭＳ Ｐゴシック" charset="0"/>
                </a:defRPr>
              </a:lvl1pPr>
              <a:lvl2pPr algn="l" defTabSz="957263" eaLnBrk="0" hangingPunct="0">
                <a:defRPr sz="2400">
                  <a:solidFill>
                    <a:schemeClr val="tx1"/>
                  </a:solidFill>
                  <a:latin typeface="Times New Roman" charset="0"/>
                  <a:ea typeface="ＭＳ Ｐゴシック" charset="0"/>
                </a:defRPr>
              </a:lvl2pPr>
              <a:lvl3pPr algn="l" defTabSz="957263" eaLnBrk="0" hangingPunct="0">
                <a:defRPr sz="2400">
                  <a:solidFill>
                    <a:schemeClr val="tx1"/>
                  </a:solidFill>
                  <a:latin typeface="Times New Roman" charset="0"/>
                  <a:ea typeface="ＭＳ Ｐゴシック" charset="0"/>
                </a:defRPr>
              </a:lvl3pPr>
              <a:lvl4pPr algn="l" defTabSz="957263" eaLnBrk="0" hangingPunct="0">
                <a:defRPr sz="2400">
                  <a:solidFill>
                    <a:schemeClr val="tx1"/>
                  </a:solidFill>
                  <a:latin typeface="Times New Roman" charset="0"/>
                  <a:ea typeface="ＭＳ Ｐゴシック" charset="0"/>
                </a:defRPr>
              </a:lvl4pPr>
              <a:lvl5pPr algn="l" defTabSz="957263" eaLnBrk="0" hangingPunct="0">
                <a:defRPr sz="2400">
                  <a:solidFill>
                    <a:schemeClr val="tx1"/>
                  </a:solidFill>
                  <a:latin typeface="Times New Roman" charset="0"/>
                  <a:ea typeface="ＭＳ Ｐゴシック" charset="0"/>
                </a:defRPr>
              </a:lvl5pPr>
              <a:lvl6pPr defTabSz="957263" eaLnBrk="0" fontAlgn="base" hangingPunct="0">
                <a:spcBef>
                  <a:spcPct val="0"/>
                </a:spcBef>
                <a:spcAft>
                  <a:spcPct val="0"/>
                </a:spcAft>
                <a:defRPr sz="2400">
                  <a:solidFill>
                    <a:schemeClr val="tx1"/>
                  </a:solidFill>
                  <a:latin typeface="Times New Roman" charset="0"/>
                  <a:ea typeface="ＭＳ Ｐゴシック" charset="0"/>
                </a:defRPr>
              </a:lvl6pPr>
              <a:lvl7pPr defTabSz="957263" eaLnBrk="0" fontAlgn="base" hangingPunct="0">
                <a:spcBef>
                  <a:spcPct val="0"/>
                </a:spcBef>
                <a:spcAft>
                  <a:spcPct val="0"/>
                </a:spcAft>
                <a:defRPr sz="2400">
                  <a:solidFill>
                    <a:schemeClr val="tx1"/>
                  </a:solidFill>
                  <a:latin typeface="Times New Roman" charset="0"/>
                  <a:ea typeface="ＭＳ Ｐゴシック" charset="0"/>
                </a:defRPr>
              </a:lvl7pPr>
              <a:lvl8pPr defTabSz="957263" eaLnBrk="0" fontAlgn="base" hangingPunct="0">
                <a:spcBef>
                  <a:spcPct val="0"/>
                </a:spcBef>
                <a:spcAft>
                  <a:spcPct val="0"/>
                </a:spcAft>
                <a:defRPr sz="2400">
                  <a:solidFill>
                    <a:schemeClr val="tx1"/>
                  </a:solidFill>
                  <a:latin typeface="Times New Roman" charset="0"/>
                  <a:ea typeface="ＭＳ Ｐゴシック" charset="0"/>
                </a:defRPr>
              </a:lvl8pPr>
              <a:lvl9pPr defTabSz="957263"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600" b="1" dirty="0">
                  <a:latin typeface="Arial" charset="0"/>
                </a:rPr>
                <a:t>Authenticity</a:t>
              </a:r>
              <a:endParaRPr lang="en-GB" sz="2600" b="1" dirty="0">
                <a:latin typeface="Arial" charset="0"/>
              </a:endParaRPr>
            </a:p>
          </p:txBody>
        </p:sp>
        <p:sp>
          <p:nvSpPr>
            <p:cNvPr id="19" name="Line 27"/>
            <p:cNvSpPr>
              <a:spLocks noChangeShapeType="1"/>
            </p:cNvSpPr>
            <p:nvPr/>
          </p:nvSpPr>
          <p:spPr bwMode="auto">
            <a:xfrm>
              <a:off x="6297" y="2582"/>
              <a:ext cx="673"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 name="Text Box 28"/>
            <p:cNvSpPr txBox="1">
              <a:spLocks noChangeArrowheads="1"/>
            </p:cNvSpPr>
            <p:nvPr/>
          </p:nvSpPr>
          <p:spPr bwMode="auto">
            <a:xfrm rot="16200000">
              <a:off x="729" y="3336"/>
              <a:ext cx="3461" cy="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7263" eaLnBrk="0" hangingPunct="0">
                <a:defRPr sz="2400">
                  <a:solidFill>
                    <a:schemeClr val="tx1"/>
                  </a:solidFill>
                  <a:latin typeface="Times New Roman" charset="0"/>
                  <a:ea typeface="ＭＳ Ｐゴシック" charset="0"/>
                </a:defRPr>
              </a:lvl1pPr>
              <a:lvl2pPr algn="l" defTabSz="957263" eaLnBrk="0" hangingPunct="0">
                <a:defRPr sz="2400">
                  <a:solidFill>
                    <a:schemeClr val="tx1"/>
                  </a:solidFill>
                  <a:latin typeface="Times New Roman" charset="0"/>
                  <a:ea typeface="ＭＳ Ｐゴシック" charset="0"/>
                </a:defRPr>
              </a:lvl2pPr>
              <a:lvl3pPr algn="l" defTabSz="957263" eaLnBrk="0" hangingPunct="0">
                <a:defRPr sz="2400">
                  <a:solidFill>
                    <a:schemeClr val="tx1"/>
                  </a:solidFill>
                  <a:latin typeface="Times New Roman" charset="0"/>
                  <a:ea typeface="ＭＳ Ｐゴシック" charset="0"/>
                </a:defRPr>
              </a:lvl3pPr>
              <a:lvl4pPr algn="l" defTabSz="957263" eaLnBrk="0" hangingPunct="0">
                <a:defRPr sz="2400">
                  <a:solidFill>
                    <a:schemeClr val="tx1"/>
                  </a:solidFill>
                  <a:latin typeface="Times New Roman" charset="0"/>
                  <a:ea typeface="ＭＳ Ｐゴシック" charset="0"/>
                </a:defRPr>
              </a:lvl4pPr>
              <a:lvl5pPr algn="l" defTabSz="957263" eaLnBrk="0" hangingPunct="0">
                <a:defRPr sz="2400">
                  <a:solidFill>
                    <a:schemeClr val="tx1"/>
                  </a:solidFill>
                  <a:latin typeface="Times New Roman" charset="0"/>
                  <a:ea typeface="ＭＳ Ｐゴシック" charset="0"/>
                </a:defRPr>
              </a:lvl5pPr>
              <a:lvl6pPr defTabSz="957263" eaLnBrk="0" fontAlgn="base" hangingPunct="0">
                <a:spcBef>
                  <a:spcPct val="0"/>
                </a:spcBef>
                <a:spcAft>
                  <a:spcPct val="0"/>
                </a:spcAft>
                <a:defRPr sz="2400">
                  <a:solidFill>
                    <a:schemeClr val="tx1"/>
                  </a:solidFill>
                  <a:latin typeface="Times New Roman" charset="0"/>
                  <a:ea typeface="ＭＳ Ｐゴシック" charset="0"/>
                </a:defRPr>
              </a:lvl6pPr>
              <a:lvl7pPr defTabSz="957263" eaLnBrk="0" fontAlgn="base" hangingPunct="0">
                <a:spcBef>
                  <a:spcPct val="0"/>
                </a:spcBef>
                <a:spcAft>
                  <a:spcPct val="0"/>
                </a:spcAft>
                <a:defRPr sz="2400">
                  <a:solidFill>
                    <a:schemeClr val="tx1"/>
                  </a:solidFill>
                  <a:latin typeface="Times New Roman" charset="0"/>
                  <a:ea typeface="ＭＳ Ｐゴシック" charset="0"/>
                </a:defRPr>
              </a:lvl7pPr>
              <a:lvl8pPr defTabSz="957263" eaLnBrk="0" fontAlgn="base" hangingPunct="0">
                <a:spcBef>
                  <a:spcPct val="0"/>
                </a:spcBef>
                <a:spcAft>
                  <a:spcPct val="0"/>
                </a:spcAft>
                <a:defRPr sz="2400">
                  <a:solidFill>
                    <a:schemeClr val="tx1"/>
                  </a:solidFill>
                  <a:latin typeface="Times New Roman" charset="0"/>
                  <a:ea typeface="ＭＳ Ｐゴシック" charset="0"/>
                </a:defRPr>
              </a:lvl8pPr>
              <a:lvl9pPr defTabSz="957263"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400" b="1" dirty="0">
                  <a:latin typeface="Arial" charset="0"/>
                </a:rPr>
                <a:t>Increased risk</a:t>
              </a:r>
            </a:p>
            <a:p>
              <a:pPr eaLnBrk="1" hangingPunct="1"/>
              <a:r>
                <a:rPr lang="en-GB" sz="1400" b="1" dirty="0">
                  <a:latin typeface="Arial" charset="0"/>
                </a:rPr>
                <a:t>Increased intimacy</a:t>
              </a:r>
            </a:p>
            <a:p>
              <a:pPr eaLnBrk="1" hangingPunct="1"/>
              <a:r>
                <a:rPr lang="en-GB" sz="1400" b="1" dirty="0">
                  <a:latin typeface="Arial" charset="0"/>
                </a:rPr>
                <a:t>Increased rapport</a:t>
              </a:r>
            </a:p>
            <a:p>
              <a:pPr algn="ctr" eaLnBrk="1" hangingPunct="1"/>
              <a:endParaRPr lang="en-GB" sz="2600" dirty="0">
                <a:latin typeface="Arial" charset="0"/>
              </a:endParaRPr>
            </a:p>
          </p:txBody>
        </p:sp>
      </p:grpSp>
      <p:sp>
        <p:nvSpPr>
          <p:cNvPr id="21" name="Title 1">
            <a:extLst>
              <a:ext uri="{FF2B5EF4-FFF2-40B4-BE49-F238E27FC236}">
                <a16:creationId xmlns:a16="http://schemas.microsoft.com/office/drawing/2014/main" id="{E28247CF-5767-3648-8212-89D9CD074AB7}"/>
              </a:ext>
            </a:extLst>
          </p:cNvPr>
          <p:cNvSpPr txBox="1">
            <a:spLocks/>
          </p:cNvSpPr>
          <p:nvPr/>
        </p:nvSpPr>
        <p:spPr>
          <a:xfrm>
            <a:off x="251520" y="260648"/>
            <a:ext cx="8291264" cy="854968"/>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000" kern="1200">
                <a:solidFill>
                  <a:srgbClr val="005EB8"/>
                </a:solidFill>
                <a:latin typeface="+mj-lt"/>
                <a:ea typeface="+mj-ea"/>
                <a:cs typeface="+mj-cs"/>
              </a:defRPr>
            </a:lvl1pPr>
          </a:lstStyle>
          <a:p>
            <a:pPr fontAlgn="auto">
              <a:spcAft>
                <a:spcPts val="0"/>
              </a:spcAft>
            </a:pPr>
            <a:r>
              <a:rPr lang="en-GB" sz="3600" dirty="0"/>
              <a:t>Building relationships</a:t>
            </a:r>
          </a:p>
        </p:txBody>
      </p:sp>
    </p:spTree>
    <p:extLst>
      <p:ext uri="{BB962C8B-B14F-4D97-AF65-F5344CB8AC3E}">
        <p14:creationId xmlns:p14="http://schemas.microsoft.com/office/powerpoint/2010/main" val="1049557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579B92C-0EB8-874C-8430-2761CEE95858}"/>
              </a:ext>
            </a:extLst>
          </p:cNvPr>
          <p:cNvSpPr>
            <a:spLocks noGrp="1"/>
          </p:cNvSpPr>
          <p:nvPr>
            <p:ph type="title"/>
          </p:nvPr>
        </p:nvSpPr>
        <p:spPr>
          <a:xfrm>
            <a:off x="251520" y="260648"/>
            <a:ext cx="8291264" cy="854968"/>
          </a:xfrm>
        </p:spPr>
        <p:txBody>
          <a:bodyPr>
            <a:normAutofit/>
          </a:bodyPr>
          <a:lstStyle/>
          <a:p>
            <a:r>
              <a:rPr lang="en-GB" sz="3600" dirty="0"/>
              <a:t>Understanding your people</a:t>
            </a:r>
          </a:p>
        </p:txBody>
      </p:sp>
      <p:pic>
        <p:nvPicPr>
          <p:cNvPr id="4" name="Content Placeholder 5">
            <a:extLst>
              <a:ext uri="{FF2B5EF4-FFF2-40B4-BE49-F238E27FC236}">
                <a16:creationId xmlns:a16="http://schemas.microsoft.com/office/drawing/2014/main" id="{26891A19-C4C4-CC4C-A9DB-9B218746BF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340768"/>
            <a:ext cx="4240265" cy="4968875"/>
          </a:xfrm>
          <a:prstGeom prst="rect">
            <a:avLst/>
          </a:prstGeom>
        </p:spPr>
      </p:pic>
      <p:sp>
        <p:nvSpPr>
          <p:cNvPr id="5" name="Content Placeholder 2">
            <a:extLst>
              <a:ext uri="{FF2B5EF4-FFF2-40B4-BE49-F238E27FC236}">
                <a16:creationId xmlns:a16="http://schemas.microsoft.com/office/drawing/2014/main" id="{FD3177F2-0EF2-D245-A9B4-F9AA74B75D2F}"/>
              </a:ext>
            </a:extLst>
          </p:cNvPr>
          <p:cNvSpPr txBox="1">
            <a:spLocks/>
          </p:cNvSpPr>
          <p:nvPr/>
        </p:nvSpPr>
        <p:spPr>
          <a:xfrm>
            <a:off x="5019866" y="1478159"/>
            <a:ext cx="3672408" cy="483546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accent4">
                    <a:lumMod val="1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4">
                    <a:lumMod val="1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4">
                    <a:lumMod val="1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4">
                    <a:lumMod val="1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4">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fontAlgn="auto">
              <a:spcBef>
                <a:spcPts val="1600"/>
              </a:spcBef>
              <a:spcAft>
                <a:spcPts val="1600"/>
              </a:spcAft>
              <a:buClr>
                <a:srgbClr val="005EB8"/>
              </a:buClr>
              <a:buSzPct val="80000"/>
            </a:pPr>
            <a:r>
              <a:rPr lang="en-GB" sz="2200" dirty="0"/>
              <a:t>Understand the individual’s preferences</a:t>
            </a:r>
          </a:p>
          <a:p>
            <a:pPr algn="just" fontAlgn="auto">
              <a:spcBef>
                <a:spcPts val="1600"/>
              </a:spcBef>
              <a:spcAft>
                <a:spcPts val="1600"/>
              </a:spcAft>
              <a:buClr>
                <a:srgbClr val="005EB8"/>
              </a:buClr>
              <a:buSzPct val="80000"/>
            </a:pPr>
            <a:r>
              <a:rPr lang="en-GB" sz="2200" dirty="0"/>
              <a:t>Make it person-centred</a:t>
            </a:r>
          </a:p>
          <a:p>
            <a:pPr algn="just" fontAlgn="auto">
              <a:spcBef>
                <a:spcPts val="1600"/>
              </a:spcBef>
              <a:spcAft>
                <a:spcPts val="1600"/>
              </a:spcAft>
              <a:buClr>
                <a:srgbClr val="005EB8"/>
              </a:buClr>
              <a:buSzPct val="80000"/>
            </a:pPr>
            <a:r>
              <a:rPr lang="en-GB" sz="2200" dirty="0"/>
              <a:t>Notice their behaviour and reflections </a:t>
            </a:r>
          </a:p>
          <a:p>
            <a:pPr algn="just" fontAlgn="auto">
              <a:spcBef>
                <a:spcPts val="1600"/>
              </a:spcBef>
              <a:spcAft>
                <a:spcPts val="1600"/>
              </a:spcAft>
              <a:buClr>
                <a:srgbClr val="005EB8"/>
              </a:buClr>
              <a:buSzPct val="80000"/>
            </a:pPr>
            <a:r>
              <a:rPr lang="en-GB" sz="2200" dirty="0"/>
              <a:t>Check in on how this impacts on other components of the conversation</a:t>
            </a:r>
          </a:p>
          <a:p>
            <a:pPr algn="just" fontAlgn="auto">
              <a:spcBef>
                <a:spcPts val="1600"/>
              </a:spcBef>
              <a:spcAft>
                <a:spcPts val="1600"/>
              </a:spcAft>
              <a:buClr>
                <a:srgbClr val="005EB8"/>
              </a:buClr>
              <a:buSzPct val="80000"/>
            </a:pPr>
            <a:endParaRPr lang="en-GB" sz="2200" dirty="0"/>
          </a:p>
          <a:p>
            <a:pPr marL="0" indent="0" algn="just" fontAlgn="auto">
              <a:spcBef>
                <a:spcPts val="1600"/>
              </a:spcBef>
              <a:spcAft>
                <a:spcPts val="1600"/>
              </a:spcAft>
              <a:buClr>
                <a:srgbClr val="005EB8"/>
              </a:buClr>
              <a:buSzPct val="80000"/>
              <a:buNone/>
            </a:pPr>
            <a:endParaRPr lang="en-GB" sz="2200" i="1" dirty="0"/>
          </a:p>
          <a:p>
            <a:pPr fontAlgn="auto">
              <a:spcBef>
                <a:spcPts val="1600"/>
              </a:spcBef>
              <a:spcAft>
                <a:spcPts val="1600"/>
              </a:spcAft>
              <a:buClr>
                <a:srgbClr val="005EB8"/>
              </a:buClr>
              <a:buSzPct val="80000"/>
            </a:pPr>
            <a:endParaRPr lang="en-GB" sz="2200" dirty="0"/>
          </a:p>
        </p:txBody>
      </p:sp>
    </p:spTree>
    <p:extLst>
      <p:ext uri="{BB962C8B-B14F-4D97-AF65-F5344CB8AC3E}">
        <p14:creationId xmlns:p14="http://schemas.microsoft.com/office/powerpoint/2010/main" val="3223926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4577429"/>
            <a:ext cx="2376264" cy="153847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980" y="4581128"/>
            <a:ext cx="2641496" cy="1803149"/>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2398" y="1424456"/>
            <a:ext cx="2789508" cy="1704832"/>
          </a:xfrm>
          <a:prstGeom prst="rect">
            <a:avLst/>
          </a:prstGeom>
        </p:spPr>
      </p:pic>
      <p:sp>
        <p:nvSpPr>
          <p:cNvPr id="14" name="Up Arrow 13"/>
          <p:cNvSpPr/>
          <p:nvPr/>
        </p:nvSpPr>
        <p:spPr>
          <a:xfrm rot="10800000">
            <a:off x="4235937" y="3491825"/>
            <a:ext cx="322430" cy="964796"/>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15" name="Straight Connector 14"/>
          <p:cNvCxnSpPr/>
          <p:nvPr/>
        </p:nvCxnSpPr>
        <p:spPr>
          <a:xfrm>
            <a:off x="3864401" y="3675362"/>
            <a:ext cx="1008112" cy="57606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3893095" y="3697020"/>
            <a:ext cx="1008112" cy="55440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Title 1">
            <a:extLst>
              <a:ext uri="{FF2B5EF4-FFF2-40B4-BE49-F238E27FC236}">
                <a16:creationId xmlns:a16="http://schemas.microsoft.com/office/drawing/2014/main" id="{9753CA05-866A-ED48-8FB9-367B2CC26492}"/>
              </a:ext>
            </a:extLst>
          </p:cNvPr>
          <p:cNvSpPr txBox="1">
            <a:spLocks/>
          </p:cNvSpPr>
          <p:nvPr/>
        </p:nvSpPr>
        <p:spPr>
          <a:xfrm>
            <a:off x="251520" y="260648"/>
            <a:ext cx="8291264" cy="854968"/>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000" kern="1200">
                <a:solidFill>
                  <a:srgbClr val="005EB8"/>
                </a:solidFill>
                <a:latin typeface="+mj-lt"/>
                <a:ea typeface="+mj-ea"/>
                <a:cs typeface="+mj-cs"/>
              </a:defRPr>
            </a:lvl1pPr>
          </a:lstStyle>
          <a:p>
            <a:pPr fontAlgn="auto">
              <a:spcAft>
                <a:spcPts val="0"/>
              </a:spcAft>
            </a:pPr>
            <a:r>
              <a:rPr lang="en-GB" sz="3600" dirty="0"/>
              <a:t>Focus the conversation on them!</a:t>
            </a:r>
          </a:p>
        </p:txBody>
      </p:sp>
    </p:spTree>
    <p:extLst>
      <p:ext uri="{BB962C8B-B14F-4D97-AF65-F5344CB8AC3E}">
        <p14:creationId xmlns:p14="http://schemas.microsoft.com/office/powerpoint/2010/main" val="14066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579B92C-0EB8-874C-8430-2761CEE95858}"/>
              </a:ext>
            </a:extLst>
          </p:cNvPr>
          <p:cNvSpPr>
            <a:spLocks noGrp="1"/>
          </p:cNvSpPr>
          <p:nvPr>
            <p:ph type="title"/>
          </p:nvPr>
        </p:nvSpPr>
        <p:spPr>
          <a:xfrm>
            <a:off x="251520" y="260648"/>
            <a:ext cx="8291264" cy="854968"/>
          </a:xfrm>
        </p:spPr>
        <p:txBody>
          <a:bodyPr>
            <a:normAutofit/>
          </a:bodyPr>
          <a:lstStyle/>
          <a:p>
            <a:r>
              <a:rPr lang="en-GB" sz="3600" dirty="0"/>
              <a:t>Understanding aspirations</a:t>
            </a:r>
          </a:p>
        </p:txBody>
      </p:sp>
      <p:pic>
        <p:nvPicPr>
          <p:cNvPr id="4" name="Picture 3">
            <a:extLst>
              <a:ext uri="{FF2B5EF4-FFF2-40B4-BE49-F238E27FC236}">
                <a16:creationId xmlns:a16="http://schemas.microsoft.com/office/drawing/2014/main" id="{D04638C6-D718-E84D-AECC-20AFA96935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308100"/>
            <a:ext cx="7704856" cy="5073228"/>
          </a:xfrm>
          <a:prstGeom prst="rect">
            <a:avLst/>
          </a:prstGeom>
        </p:spPr>
      </p:pic>
    </p:spTree>
    <p:extLst>
      <p:ext uri="{BB962C8B-B14F-4D97-AF65-F5344CB8AC3E}">
        <p14:creationId xmlns:p14="http://schemas.microsoft.com/office/powerpoint/2010/main" val="2788008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6B16F40-F29D-7542-9147-A142BFF67291}"/>
              </a:ext>
            </a:extLst>
          </p:cNvPr>
          <p:cNvSpPr>
            <a:spLocks noGrp="1"/>
          </p:cNvSpPr>
          <p:nvPr>
            <p:ph type="title"/>
          </p:nvPr>
        </p:nvSpPr>
        <p:spPr>
          <a:xfrm>
            <a:off x="251520" y="260648"/>
            <a:ext cx="8291264" cy="854968"/>
          </a:xfrm>
        </p:spPr>
        <p:txBody>
          <a:bodyPr>
            <a:normAutofit/>
          </a:bodyPr>
          <a:lstStyle/>
          <a:p>
            <a:r>
              <a:rPr lang="en-GB" sz="3600" dirty="0"/>
              <a:t>Agenda</a:t>
            </a:r>
          </a:p>
        </p:txBody>
      </p:sp>
      <p:sp>
        <p:nvSpPr>
          <p:cNvPr id="3" name="Content Placeholder 2">
            <a:extLst>
              <a:ext uri="{FF2B5EF4-FFF2-40B4-BE49-F238E27FC236}">
                <a16:creationId xmlns:a16="http://schemas.microsoft.com/office/drawing/2014/main" id="{E7A4BE33-521B-464D-B695-B23981B466AD}"/>
              </a:ext>
            </a:extLst>
          </p:cNvPr>
          <p:cNvSpPr>
            <a:spLocks noGrp="1"/>
          </p:cNvSpPr>
          <p:nvPr>
            <p:ph idx="10"/>
          </p:nvPr>
        </p:nvSpPr>
        <p:spPr>
          <a:xfrm>
            <a:off x="398285" y="1556792"/>
            <a:ext cx="8291264" cy="4185592"/>
          </a:xfrm>
        </p:spPr>
        <p:txBody>
          <a:bodyPr>
            <a:normAutofit/>
          </a:bodyPr>
          <a:lstStyle/>
          <a:p>
            <a:pPr algn="just">
              <a:spcBef>
                <a:spcPts val="0"/>
              </a:spcBef>
              <a:buClr>
                <a:srgbClr val="005EB8"/>
              </a:buClr>
              <a:buSzPct val="80000"/>
            </a:pPr>
            <a:r>
              <a:rPr lang="en-GB" sz="2200" dirty="0"/>
              <a:t>Aims, introductions and housekeeping</a:t>
            </a:r>
          </a:p>
          <a:p>
            <a:pPr algn="just">
              <a:spcBef>
                <a:spcPts val="0"/>
              </a:spcBef>
              <a:buClr>
                <a:srgbClr val="005EB8"/>
              </a:buClr>
              <a:buSzPct val="80000"/>
            </a:pPr>
            <a:r>
              <a:rPr lang="en-GB" sz="2200" dirty="0"/>
              <a:t>Context, framework and preparation</a:t>
            </a:r>
          </a:p>
          <a:p>
            <a:pPr algn="just">
              <a:spcBef>
                <a:spcPts val="0"/>
              </a:spcBef>
              <a:buClr>
                <a:srgbClr val="005EB8"/>
              </a:buClr>
              <a:buSzPct val="80000"/>
            </a:pPr>
            <a:r>
              <a:rPr lang="en-GB" sz="2200" dirty="0"/>
              <a:t>Enabling quality conversations</a:t>
            </a:r>
          </a:p>
          <a:p>
            <a:pPr algn="just">
              <a:spcBef>
                <a:spcPts val="0"/>
              </a:spcBef>
              <a:buClr>
                <a:srgbClr val="005EB8"/>
              </a:buClr>
              <a:buSzPct val="80000"/>
            </a:pPr>
            <a:r>
              <a:rPr lang="en-GB" sz="2200" dirty="0"/>
              <a:t>Assessing performance, potential and readiness</a:t>
            </a:r>
          </a:p>
          <a:p>
            <a:pPr algn="just">
              <a:spcBef>
                <a:spcPts val="0"/>
              </a:spcBef>
              <a:buClr>
                <a:srgbClr val="005EB8"/>
              </a:buClr>
              <a:buSzPct val="80000"/>
            </a:pPr>
            <a:r>
              <a:rPr lang="en-GB" sz="2200" dirty="0"/>
              <a:t>Ratings and evidence</a:t>
            </a:r>
          </a:p>
          <a:p>
            <a:pPr algn="just">
              <a:spcBef>
                <a:spcPts val="0"/>
              </a:spcBef>
              <a:buClr>
                <a:srgbClr val="005EB8"/>
              </a:buClr>
              <a:buSzPct val="80000"/>
            </a:pPr>
            <a:r>
              <a:rPr lang="en-GB" sz="2200" dirty="0"/>
              <a:t>Giving feedback</a:t>
            </a:r>
          </a:p>
          <a:p>
            <a:pPr algn="just">
              <a:spcBef>
                <a:spcPts val="0"/>
              </a:spcBef>
              <a:buClr>
                <a:srgbClr val="005EB8"/>
              </a:buClr>
              <a:buSzPct val="80000"/>
            </a:pPr>
            <a:r>
              <a:rPr lang="en-GB" sz="2200" dirty="0"/>
              <a:t>Objective setting and development planning</a:t>
            </a:r>
          </a:p>
          <a:p>
            <a:pPr algn="just">
              <a:spcBef>
                <a:spcPts val="0"/>
              </a:spcBef>
              <a:buClr>
                <a:srgbClr val="005EB8"/>
              </a:buClr>
              <a:buSzPct val="80000"/>
            </a:pPr>
            <a:r>
              <a:rPr lang="en-GB" sz="2200" dirty="0"/>
              <a:t>Recording and utilising outcomes </a:t>
            </a:r>
          </a:p>
          <a:p>
            <a:pPr algn="just">
              <a:spcBef>
                <a:spcPts val="0"/>
              </a:spcBef>
              <a:buClr>
                <a:srgbClr val="005EB8"/>
              </a:buClr>
              <a:buSzPct val="80000"/>
            </a:pPr>
            <a:r>
              <a:rPr lang="en-GB" sz="2200" dirty="0"/>
              <a:t>Reflections, Q&amp;A and next steps</a:t>
            </a:r>
          </a:p>
        </p:txBody>
      </p:sp>
      <p:pic>
        <p:nvPicPr>
          <p:cNvPr id="4" name="Picture 3">
            <a:extLst>
              <a:ext uri="{FF2B5EF4-FFF2-40B4-BE49-F238E27FC236}">
                <a16:creationId xmlns:a16="http://schemas.microsoft.com/office/drawing/2014/main" id="{EB009C7A-3D4D-E041-923E-43867C36A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6275" y="5430552"/>
            <a:ext cx="1102489" cy="1082188"/>
          </a:xfrm>
          <a:prstGeom prst="rect">
            <a:avLst/>
          </a:prstGeom>
        </p:spPr>
      </p:pic>
    </p:spTree>
    <p:extLst>
      <p:ext uri="{BB962C8B-B14F-4D97-AF65-F5344CB8AC3E}">
        <p14:creationId xmlns:p14="http://schemas.microsoft.com/office/powerpoint/2010/main" val="2778776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579B92C-0EB8-874C-8430-2761CEE95858}"/>
              </a:ext>
            </a:extLst>
          </p:cNvPr>
          <p:cNvSpPr>
            <a:spLocks noGrp="1"/>
          </p:cNvSpPr>
          <p:nvPr>
            <p:ph type="title"/>
          </p:nvPr>
        </p:nvSpPr>
        <p:spPr>
          <a:xfrm>
            <a:off x="251520" y="260648"/>
            <a:ext cx="8291264" cy="854968"/>
          </a:xfrm>
        </p:spPr>
        <p:txBody>
          <a:bodyPr>
            <a:normAutofit/>
          </a:bodyPr>
          <a:lstStyle/>
          <a:p>
            <a:r>
              <a:rPr lang="en-GB" sz="3600" dirty="0"/>
              <a:t>Career (and life) stages</a:t>
            </a:r>
          </a:p>
        </p:txBody>
      </p:sp>
      <p:sp>
        <p:nvSpPr>
          <p:cNvPr id="4" name="Rectangle 3">
            <a:extLst>
              <a:ext uri="{FF2B5EF4-FFF2-40B4-BE49-F238E27FC236}">
                <a16:creationId xmlns:a16="http://schemas.microsoft.com/office/drawing/2014/main" id="{31777ADC-E41D-DA4B-A0DC-ACEE1C468E3C}"/>
              </a:ext>
            </a:extLst>
          </p:cNvPr>
          <p:cNvSpPr/>
          <p:nvPr/>
        </p:nvSpPr>
        <p:spPr>
          <a:xfrm>
            <a:off x="457207" y="2357614"/>
            <a:ext cx="8040617" cy="3093154"/>
          </a:xfrm>
          <a:prstGeom prst="rect">
            <a:avLst/>
          </a:prstGeom>
        </p:spPr>
        <p:txBody>
          <a:bodyPr wrap="square">
            <a:spAutoFit/>
          </a:bodyPr>
          <a:lstStyle/>
          <a:p>
            <a:pPr marL="428625" indent="-428625">
              <a:buFont typeface="Arial" panose="020B0604020202020204" pitchFamily="34" charset="0"/>
              <a:buChar char="•"/>
            </a:pPr>
            <a:r>
              <a:rPr lang="en-US" sz="2100" dirty="0">
                <a:solidFill>
                  <a:srgbClr val="002060"/>
                </a:solidFill>
                <a:ea typeface="Times New Roman" charset="0"/>
              </a:rPr>
              <a:t>Exploration</a:t>
            </a:r>
          </a:p>
          <a:p>
            <a:pPr marL="428625" indent="-428625">
              <a:buFont typeface="Arial" panose="020B0604020202020204" pitchFamily="34" charset="0"/>
              <a:buChar char="•"/>
            </a:pPr>
            <a:r>
              <a:rPr lang="en-US" sz="2100" dirty="0">
                <a:solidFill>
                  <a:srgbClr val="002060"/>
                </a:solidFill>
                <a:ea typeface="Times New Roman" charset="0"/>
              </a:rPr>
              <a:t>Establishment</a:t>
            </a:r>
          </a:p>
          <a:p>
            <a:pPr marL="428625" indent="-428625">
              <a:buFont typeface="Arial" panose="020B0604020202020204" pitchFamily="34" charset="0"/>
              <a:buChar char="•"/>
            </a:pPr>
            <a:r>
              <a:rPr lang="en-US" sz="2100" dirty="0">
                <a:solidFill>
                  <a:srgbClr val="002060"/>
                </a:solidFill>
                <a:ea typeface="Times New Roman" charset="0"/>
              </a:rPr>
              <a:t>Maintenance</a:t>
            </a:r>
          </a:p>
          <a:p>
            <a:pPr marL="428625" indent="-428625">
              <a:buFont typeface="Arial" panose="020B0604020202020204" pitchFamily="34" charset="0"/>
              <a:buChar char="•"/>
            </a:pPr>
            <a:r>
              <a:rPr lang="en-US" sz="2100" dirty="0">
                <a:solidFill>
                  <a:srgbClr val="002060"/>
                </a:solidFill>
                <a:ea typeface="Times New Roman" charset="0"/>
              </a:rPr>
              <a:t>Advancement</a:t>
            </a:r>
          </a:p>
          <a:p>
            <a:pPr marL="428625" indent="-428625">
              <a:buFont typeface="Arial" panose="020B0604020202020204" pitchFamily="34" charset="0"/>
              <a:buChar char="•"/>
            </a:pPr>
            <a:r>
              <a:rPr lang="en-US" sz="2100" dirty="0">
                <a:solidFill>
                  <a:srgbClr val="002060"/>
                </a:solidFill>
                <a:ea typeface="Times New Roman" charset="0"/>
              </a:rPr>
              <a:t>Change</a:t>
            </a:r>
          </a:p>
          <a:p>
            <a:pPr marL="428625" indent="-428625">
              <a:buFont typeface="Arial" panose="020B0604020202020204" pitchFamily="34" charset="0"/>
              <a:buChar char="•"/>
            </a:pPr>
            <a:r>
              <a:rPr lang="en-US" sz="2100" dirty="0">
                <a:solidFill>
                  <a:srgbClr val="002060"/>
                </a:solidFill>
                <a:ea typeface="Times New Roman" charset="0"/>
              </a:rPr>
              <a:t>Crisis</a:t>
            </a:r>
          </a:p>
          <a:p>
            <a:pPr marL="428625" indent="-428625">
              <a:buFont typeface="Arial" panose="020B0604020202020204" pitchFamily="34" charset="0"/>
              <a:buChar char="•"/>
            </a:pPr>
            <a:r>
              <a:rPr lang="en-US" sz="2100" dirty="0">
                <a:solidFill>
                  <a:srgbClr val="002060"/>
                </a:solidFill>
                <a:ea typeface="Times New Roman" charset="0"/>
              </a:rPr>
              <a:t>Retraction</a:t>
            </a:r>
          </a:p>
          <a:p>
            <a:pPr marL="428625" indent="-428625">
              <a:buFont typeface="Arial" panose="020B0604020202020204" pitchFamily="34" charset="0"/>
              <a:buChar char="•"/>
            </a:pPr>
            <a:r>
              <a:rPr lang="en-US" sz="2100" dirty="0">
                <a:solidFill>
                  <a:srgbClr val="002060"/>
                </a:solidFill>
                <a:ea typeface="Times New Roman" charset="0"/>
              </a:rPr>
              <a:t>Retirement</a:t>
            </a:r>
          </a:p>
          <a:p>
            <a:pPr marL="428625" indent="-428625">
              <a:buFont typeface="Arial" panose="020B0604020202020204" pitchFamily="34" charset="0"/>
              <a:buChar char="•"/>
            </a:pPr>
            <a:endParaRPr lang="en-US" sz="2700" dirty="0">
              <a:solidFill>
                <a:srgbClr val="002060"/>
              </a:solidFill>
              <a:ea typeface="Times New Roman" charset="0"/>
            </a:endParaRPr>
          </a:p>
        </p:txBody>
      </p:sp>
      <p:pic>
        <p:nvPicPr>
          <p:cNvPr id="5" name="Picture 4">
            <a:extLst>
              <a:ext uri="{FF2B5EF4-FFF2-40B4-BE49-F238E27FC236}">
                <a16:creationId xmlns:a16="http://schemas.microsoft.com/office/drawing/2014/main" id="{2EC0AC60-AF47-6643-82E6-592585AF7FC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12392" y="2208680"/>
            <a:ext cx="2399994" cy="2753286"/>
          </a:xfrm>
          <a:prstGeom prst="rect">
            <a:avLst/>
          </a:prstGeom>
        </p:spPr>
      </p:pic>
    </p:spTree>
    <p:extLst>
      <p:ext uri="{BB962C8B-B14F-4D97-AF65-F5344CB8AC3E}">
        <p14:creationId xmlns:p14="http://schemas.microsoft.com/office/powerpoint/2010/main" val="141037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dissolve">
                                      <p:cBhvr>
                                        <p:cTn id="13" dur="500"/>
                                        <p:tgtEl>
                                          <p:spTgt spid="4">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dissolve">
                                      <p:cBhvr>
                                        <p:cTn id="16" dur="500"/>
                                        <p:tgtEl>
                                          <p:spTgt spid="4">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dissolve">
                                      <p:cBhvr>
                                        <p:cTn id="19" dur="500"/>
                                        <p:tgtEl>
                                          <p:spTgt spid="4">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dissolve">
                                      <p:cBhvr>
                                        <p:cTn id="22" dur="500"/>
                                        <p:tgtEl>
                                          <p:spTgt spid="4">
                                            <p:txEl>
                                              <p:pRg st="5" end="5"/>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dissolve">
                                      <p:cBhvr>
                                        <p:cTn id="25" dur="500"/>
                                        <p:tgtEl>
                                          <p:spTgt spid="4">
                                            <p:txEl>
                                              <p:pRg st="6" end="6"/>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dissolve">
                                      <p:cBhvr>
                                        <p:cTn id="2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22897" y="188640"/>
            <a:ext cx="8229600" cy="11382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200" dirty="0">
              <a:solidFill>
                <a:schemeClr val="tx2"/>
              </a:solidFill>
              <a:latin typeface="Arial Rounded MT Bold" panose="020F0704030504030204" pitchFamily="34" charset="0"/>
              <a:ea typeface="ＭＳ Ｐゴシック" pitchFamily="34" charset="-128"/>
              <a:cs typeface="Arial Bold" charset="0"/>
            </a:endParaRPr>
          </a:p>
        </p:txBody>
      </p:sp>
      <p:sp>
        <p:nvSpPr>
          <p:cNvPr id="8" name="TextBox 7"/>
          <p:cNvSpPr txBox="1"/>
          <p:nvPr/>
        </p:nvSpPr>
        <p:spPr>
          <a:xfrm>
            <a:off x="422897" y="1484784"/>
            <a:ext cx="8271374" cy="1569660"/>
          </a:xfrm>
          <a:prstGeom prst="rect">
            <a:avLst/>
          </a:prstGeom>
          <a:noFill/>
        </p:spPr>
        <p:txBody>
          <a:bodyPr wrap="square">
            <a:spAutoFit/>
          </a:bodyPr>
          <a:lstStyle/>
          <a:p>
            <a:pPr marL="342900" indent="-342900">
              <a:buFont typeface="Arial" panose="020B0604020202020204" pitchFamily="34" charset="0"/>
              <a:buChar char="•"/>
            </a:pPr>
            <a:r>
              <a:rPr lang="en-GB" sz="2400" dirty="0">
                <a:solidFill>
                  <a:schemeClr val="tx2"/>
                </a:solidFill>
              </a:rPr>
              <a:t>People want different things</a:t>
            </a:r>
          </a:p>
          <a:p>
            <a:pPr marL="342900" indent="-342900">
              <a:buFont typeface="Arial" panose="020B0604020202020204" pitchFamily="34" charset="0"/>
              <a:buChar char="•"/>
            </a:pPr>
            <a:r>
              <a:rPr lang="en-GB" sz="2400" dirty="0">
                <a:solidFill>
                  <a:schemeClr val="tx2"/>
                </a:solidFill>
              </a:rPr>
              <a:t>People can change over time</a:t>
            </a:r>
          </a:p>
          <a:p>
            <a:pPr marL="342900" indent="-342900">
              <a:buFont typeface="Arial" panose="020B0604020202020204" pitchFamily="34" charset="0"/>
              <a:buChar char="•"/>
            </a:pPr>
            <a:r>
              <a:rPr lang="en-GB" sz="2400" dirty="0">
                <a:solidFill>
                  <a:schemeClr val="tx2"/>
                </a:solidFill>
              </a:rPr>
              <a:t>You’ll encounter different attitudes to these conversations</a:t>
            </a:r>
          </a:p>
          <a:p>
            <a:pPr marL="342900" indent="-342900">
              <a:buFont typeface="Arial" panose="020B0604020202020204" pitchFamily="34" charset="0"/>
              <a:buChar char="•"/>
            </a:pPr>
            <a:r>
              <a:rPr lang="en-GB" sz="2400" dirty="0">
                <a:solidFill>
                  <a:schemeClr val="tx2"/>
                </a:solidFill>
              </a:rPr>
              <a:t>You’ll need to tailor the conversation to the individual</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4" y="3552047"/>
            <a:ext cx="2857500" cy="2266950"/>
          </a:xfrm>
          <a:prstGeom prst="rect">
            <a:avLst/>
          </a:prstGeom>
        </p:spPr>
      </p:pic>
      <p:sp>
        <p:nvSpPr>
          <p:cNvPr id="6" name="Title 1">
            <a:extLst>
              <a:ext uri="{FF2B5EF4-FFF2-40B4-BE49-F238E27FC236}">
                <a16:creationId xmlns:a16="http://schemas.microsoft.com/office/drawing/2014/main" id="{DAE3F1C9-0B5F-5E4D-92AF-516C056197E3}"/>
              </a:ext>
            </a:extLst>
          </p:cNvPr>
          <p:cNvSpPr txBox="1">
            <a:spLocks/>
          </p:cNvSpPr>
          <p:nvPr/>
        </p:nvSpPr>
        <p:spPr>
          <a:xfrm>
            <a:off x="251520" y="260648"/>
            <a:ext cx="8291264" cy="854968"/>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000" kern="1200">
                <a:solidFill>
                  <a:srgbClr val="005EB8"/>
                </a:solidFill>
                <a:latin typeface="+mj-lt"/>
                <a:ea typeface="+mj-ea"/>
                <a:cs typeface="+mj-cs"/>
              </a:defRPr>
            </a:lvl1pPr>
          </a:lstStyle>
          <a:p>
            <a:pPr fontAlgn="auto">
              <a:spcAft>
                <a:spcPts val="0"/>
              </a:spcAft>
            </a:pPr>
            <a:r>
              <a:rPr lang="en-GB" sz="3600" dirty="0"/>
              <a:t>Appreciating difference</a:t>
            </a:r>
          </a:p>
        </p:txBody>
      </p:sp>
    </p:spTree>
    <p:extLst>
      <p:ext uri="{BB962C8B-B14F-4D97-AF65-F5344CB8AC3E}">
        <p14:creationId xmlns:p14="http://schemas.microsoft.com/office/powerpoint/2010/main" val="4012410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579B92C-0EB8-874C-8430-2761CEE95858}"/>
              </a:ext>
            </a:extLst>
          </p:cNvPr>
          <p:cNvSpPr>
            <a:spLocks noGrp="1"/>
          </p:cNvSpPr>
          <p:nvPr>
            <p:ph type="title"/>
          </p:nvPr>
        </p:nvSpPr>
        <p:spPr>
          <a:xfrm>
            <a:off x="251520" y="260648"/>
            <a:ext cx="8291264" cy="854968"/>
          </a:xfrm>
        </p:spPr>
        <p:txBody>
          <a:bodyPr>
            <a:normAutofit/>
          </a:bodyPr>
          <a:lstStyle/>
          <a:p>
            <a:r>
              <a:rPr lang="en-GB" sz="3600" dirty="0"/>
              <a:t>Performance</a:t>
            </a:r>
          </a:p>
        </p:txBody>
      </p:sp>
      <p:sp>
        <p:nvSpPr>
          <p:cNvPr id="4" name="Content Placeholder 2">
            <a:extLst>
              <a:ext uri="{FF2B5EF4-FFF2-40B4-BE49-F238E27FC236}">
                <a16:creationId xmlns:a16="http://schemas.microsoft.com/office/drawing/2014/main" id="{30E196C3-8760-8543-BA0E-2026AAC9004D}"/>
              </a:ext>
            </a:extLst>
          </p:cNvPr>
          <p:cNvSpPr txBox="1">
            <a:spLocks/>
          </p:cNvSpPr>
          <p:nvPr/>
        </p:nvSpPr>
        <p:spPr>
          <a:xfrm>
            <a:off x="401010" y="1478159"/>
            <a:ext cx="8291264" cy="483546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accent4">
                    <a:lumMod val="1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4">
                    <a:lumMod val="1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4">
                    <a:lumMod val="1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4">
                    <a:lumMod val="1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4">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fontAlgn="auto">
              <a:spcBef>
                <a:spcPts val="1600"/>
              </a:spcBef>
              <a:spcAft>
                <a:spcPts val="1600"/>
              </a:spcAft>
              <a:buClr>
                <a:srgbClr val="005EB8"/>
              </a:buClr>
              <a:buSzPct val="80000"/>
            </a:pPr>
            <a:r>
              <a:rPr lang="en-GB" sz="2200" dirty="0"/>
              <a:t>Balance </a:t>
            </a:r>
            <a:r>
              <a:rPr lang="en-GB" sz="2200" b="1" dirty="0">
                <a:solidFill>
                  <a:srgbClr val="005EA9"/>
                </a:solidFill>
              </a:rPr>
              <a:t>what</a:t>
            </a:r>
            <a:r>
              <a:rPr lang="en-GB" sz="2200" dirty="0"/>
              <a:t> they do, with </a:t>
            </a:r>
            <a:r>
              <a:rPr lang="en-GB" sz="2200" b="1" dirty="0">
                <a:solidFill>
                  <a:srgbClr val="005EA9"/>
                </a:solidFill>
              </a:rPr>
              <a:t>how</a:t>
            </a:r>
            <a:r>
              <a:rPr lang="en-GB" sz="2200" dirty="0"/>
              <a:t> they do things</a:t>
            </a:r>
          </a:p>
          <a:p>
            <a:pPr algn="just" fontAlgn="auto">
              <a:spcBef>
                <a:spcPts val="1600"/>
              </a:spcBef>
              <a:spcAft>
                <a:spcPts val="1600"/>
              </a:spcAft>
              <a:buClr>
                <a:srgbClr val="005EB8"/>
              </a:buClr>
              <a:buSzPct val="80000"/>
            </a:pPr>
            <a:r>
              <a:rPr lang="en-GB" sz="2200" dirty="0"/>
              <a:t>Don’t just use values – use behaviours - describe what good (and not good) means </a:t>
            </a:r>
          </a:p>
          <a:p>
            <a:pPr algn="just" fontAlgn="auto">
              <a:spcBef>
                <a:spcPts val="1600"/>
              </a:spcBef>
              <a:spcAft>
                <a:spcPts val="1600"/>
              </a:spcAft>
              <a:buClr>
                <a:srgbClr val="005EB8"/>
              </a:buClr>
              <a:buSzPct val="80000"/>
            </a:pPr>
            <a:r>
              <a:rPr lang="en-GB" sz="2200" dirty="0"/>
              <a:t>Use opportunity to praise strengths and support areas for development</a:t>
            </a:r>
          </a:p>
          <a:p>
            <a:pPr algn="just" fontAlgn="auto">
              <a:spcBef>
                <a:spcPts val="1600"/>
              </a:spcBef>
              <a:spcAft>
                <a:spcPts val="1600"/>
              </a:spcAft>
              <a:buClr>
                <a:srgbClr val="005EB8"/>
              </a:buClr>
              <a:buSzPct val="80000"/>
            </a:pPr>
            <a:r>
              <a:rPr lang="en-GB" sz="2200" dirty="0"/>
              <a:t>Connect behaviour to aspirations</a:t>
            </a:r>
          </a:p>
          <a:p>
            <a:pPr algn="just" fontAlgn="auto">
              <a:spcBef>
                <a:spcPts val="1600"/>
              </a:spcBef>
              <a:spcAft>
                <a:spcPts val="1600"/>
              </a:spcAft>
              <a:buClr>
                <a:srgbClr val="005EB8"/>
              </a:buClr>
              <a:buSzPct val="80000"/>
            </a:pPr>
            <a:endParaRPr lang="en-GB" sz="2200" dirty="0"/>
          </a:p>
          <a:p>
            <a:pPr marL="0" indent="0" algn="just" fontAlgn="auto">
              <a:spcBef>
                <a:spcPts val="1600"/>
              </a:spcBef>
              <a:spcAft>
                <a:spcPts val="1600"/>
              </a:spcAft>
              <a:buClr>
                <a:srgbClr val="005EB8"/>
              </a:buClr>
              <a:buSzPct val="80000"/>
              <a:buNone/>
            </a:pPr>
            <a:endParaRPr lang="en-GB" sz="2200" i="1" dirty="0"/>
          </a:p>
          <a:p>
            <a:pPr fontAlgn="auto">
              <a:spcBef>
                <a:spcPts val="1600"/>
              </a:spcBef>
              <a:spcAft>
                <a:spcPts val="1600"/>
              </a:spcAft>
              <a:buClr>
                <a:srgbClr val="005EB8"/>
              </a:buClr>
              <a:buSzPct val="80000"/>
            </a:pPr>
            <a:endParaRPr lang="en-GB" sz="2200" dirty="0"/>
          </a:p>
        </p:txBody>
      </p:sp>
    </p:spTree>
    <p:extLst>
      <p:ext uri="{BB962C8B-B14F-4D97-AF65-F5344CB8AC3E}">
        <p14:creationId xmlns:p14="http://schemas.microsoft.com/office/powerpoint/2010/main" val="24284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22897" y="188640"/>
            <a:ext cx="8229600" cy="11382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200" dirty="0">
              <a:solidFill>
                <a:schemeClr val="tx2"/>
              </a:solidFill>
              <a:latin typeface="Arial Rounded MT Bold" panose="020F0704030504030204" pitchFamily="34" charset="0"/>
              <a:ea typeface="ＭＳ Ｐゴシック" pitchFamily="34" charset="-128"/>
              <a:cs typeface="Arial Bold" charset="0"/>
            </a:endParaRPr>
          </a:p>
        </p:txBody>
      </p:sp>
      <p:sp>
        <p:nvSpPr>
          <p:cNvPr id="6" name="Content Placeholder 2"/>
          <p:cNvSpPr txBox="1">
            <a:spLocks/>
          </p:cNvSpPr>
          <p:nvPr/>
        </p:nvSpPr>
        <p:spPr>
          <a:xfrm>
            <a:off x="611560" y="1326877"/>
            <a:ext cx="8040936" cy="469441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GB" dirty="0"/>
          </a:p>
        </p:txBody>
      </p:sp>
      <p:sp>
        <p:nvSpPr>
          <p:cNvPr id="18" name="TextBox 17"/>
          <p:cNvSpPr txBox="1"/>
          <p:nvPr/>
        </p:nvSpPr>
        <p:spPr>
          <a:xfrm>
            <a:off x="422897" y="1677591"/>
            <a:ext cx="8469583" cy="3797963"/>
          </a:xfrm>
          <a:prstGeom prst="rect">
            <a:avLst/>
          </a:prstGeom>
          <a:noFill/>
        </p:spPr>
        <p:txBody>
          <a:bodyPr wrap="square">
            <a:spAutoFit/>
          </a:bodyPr>
          <a:lstStyle/>
          <a:p>
            <a:pPr marL="457200" indent="-457200">
              <a:spcBef>
                <a:spcPct val="20000"/>
              </a:spcBef>
              <a:buFont typeface="Arial" panose="020B0604020202020204" pitchFamily="34" charset="0"/>
              <a:buChar char="•"/>
              <a:defRPr/>
            </a:pPr>
            <a:r>
              <a:rPr lang="en-GB" sz="2000" b="0" dirty="0">
                <a:solidFill>
                  <a:schemeClr val="accent4">
                    <a:lumMod val="10000"/>
                  </a:schemeClr>
                </a:solidFill>
                <a:latin typeface="+mj-lt"/>
                <a:cs typeface="Arial" panose="020B0604020202020204" pitchFamily="34" charset="0"/>
              </a:rPr>
              <a:t>Think about one of your team members</a:t>
            </a:r>
          </a:p>
          <a:p>
            <a:pPr>
              <a:spcBef>
                <a:spcPct val="20000"/>
              </a:spcBef>
              <a:defRPr/>
            </a:pPr>
            <a:r>
              <a:rPr lang="en-GB" sz="2000" b="0" dirty="0">
                <a:solidFill>
                  <a:schemeClr val="accent4">
                    <a:lumMod val="10000"/>
                  </a:schemeClr>
                </a:solidFill>
                <a:latin typeface="+mj-lt"/>
                <a:cs typeface="Arial" panose="020B0604020202020204" pitchFamily="34" charset="0"/>
              </a:rPr>
              <a:t> </a:t>
            </a:r>
          </a:p>
          <a:p>
            <a:pPr marL="457200" indent="-457200">
              <a:spcBef>
                <a:spcPct val="20000"/>
              </a:spcBef>
              <a:buFont typeface="Arial" panose="020B0604020202020204" pitchFamily="34" charset="0"/>
              <a:buChar char="•"/>
              <a:defRPr/>
            </a:pPr>
            <a:r>
              <a:rPr lang="en-GB" sz="2000" b="0" dirty="0">
                <a:solidFill>
                  <a:schemeClr val="accent4">
                    <a:lumMod val="10000"/>
                  </a:schemeClr>
                </a:solidFill>
                <a:latin typeface="+mj-lt"/>
                <a:cs typeface="Arial" panose="020B0604020202020204" pitchFamily="34" charset="0"/>
              </a:rPr>
              <a:t>Identify the behaviours you would like to praise them for</a:t>
            </a:r>
          </a:p>
          <a:p>
            <a:pPr>
              <a:spcBef>
                <a:spcPct val="20000"/>
              </a:spcBef>
              <a:defRPr/>
            </a:pPr>
            <a:endParaRPr lang="en-GB" sz="2000" b="0" dirty="0">
              <a:solidFill>
                <a:schemeClr val="accent4">
                  <a:lumMod val="10000"/>
                </a:schemeClr>
              </a:solidFill>
              <a:latin typeface="+mj-lt"/>
              <a:cs typeface="Arial" panose="020B0604020202020204" pitchFamily="34" charset="0"/>
            </a:endParaRPr>
          </a:p>
          <a:p>
            <a:pPr marL="457200" indent="-457200">
              <a:spcBef>
                <a:spcPct val="20000"/>
              </a:spcBef>
              <a:buFont typeface="Arial" panose="020B0604020202020204" pitchFamily="34" charset="0"/>
              <a:buChar char="•"/>
              <a:defRPr/>
            </a:pPr>
            <a:r>
              <a:rPr lang="en-GB" sz="2000" b="0" dirty="0">
                <a:solidFill>
                  <a:schemeClr val="accent4">
                    <a:lumMod val="10000"/>
                  </a:schemeClr>
                </a:solidFill>
                <a:latin typeface="+mj-lt"/>
                <a:cs typeface="Arial" panose="020B0604020202020204" pitchFamily="34" charset="0"/>
              </a:rPr>
              <a:t>Identify the behaviours you want them to change/improve</a:t>
            </a:r>
          </a:p>
          <a:p>
            <a:pPr>
              <a:spcBef>
                <a:spcPct val="20000"/>
              </a:spcBef>
              <a:defRPr/>
            </a:pPr>
            <a:endParaRPr lang="en-GB" sz="2000" b="0" dirty="0">
              <a:solidFill>
                <a:schemeClr val="accent4">
                  <a:lumMod val="10000"/>
                </a:schemeClr>
              </a:solidFill>
              <a:latin typeface="+mj-lt"/>
              <a:cs typeface="Arial" panose="020B0604020202020204" pitchFamily="34" charset="0"/>
            </a:endParaRPr>
          </a:p>
          <a:p>
            <a:pPr marL="457200" indent="-457200">
              <a:spcBef>
                <a:spcPct val="20000"/>
              </a:spcBef>
              <a:buFont typeface="Arial" panose="020B0604020202020204" pitchFamily="34" charset="0"/>
              <a:buChar char="•"/>
              <a:defRPr/>
            </a:pPr>
            <a:r>
              <a:rPr lang="en-GB" sz="2000" b="0" dirty="0">
                <a:solidFill>
                  <a:schemeClr val="accent4">
                    <a:lumMod val="10000"/>
                  </a:schemeClr>
                </a:solidFill>
                <a:latin typeface="+mj-lt"/>
                <a:cs typeface="Arial" panose="020B0604020202020204" pitchFamily="34" charset="0"/>
              </a:rPr>
              <a:t>Rate them and provide an example of </a:t>
            </a:r>
            <a:r>
              <a:rPr lang="en-GB" sz="2000" dirty="0">
                <a:solidFill>
                  <a:schemeClr val="accent4">
                    <a:lumMod val="10000"/>
                  </a:schemeClr>
                </a:solidFill>
                <a:latin typeface="+mj-lt"/>
                <a:cs typeface="Arial" panose="020B0604020202020204" pitchFamily="34" charset="0"/>
              </a:rPr>
              <a:t>effective/ineffective </a:t>
            </a:r>
            <a:r>
              <a:rPr lang="en-GB" sz="2000" b="0" dirty="0">
                <a:solidFill>
                  <a:schemeClr val="accent4">
                    <a:lumMod val="10000"/>
                  </a:schemeClr>
                </a:solidFill>
                <a:latin typeface="+mj-lt"/>
                <a:cs typeface="Arial" panose="020B0604020202020204" pitchFamily="34" charset="0"/>
              </a:rPr>
              <a:t>evidence </a:t>
            </a:r>
          </a:p>
          <a:p>
            <a:pPr>
              <a:spcBef>
                <a:spcPct val="20000"/>
              </a:spcBef>
              <a:defRPr/>
            </a:pPr>
            <a:endParaRPr lang="en-GB" sz="2000" dirty="0">
              <a:solidFill>
                <a:schemeClr val="accent4">
                  <a:lumMod val="10000"/>
                </a:schemeClr>
              </a:solidFill>
              <a:latin typeface="+mj-lt"/>
              <a:cs typeface="Arial" panose="020B0604020202020204" pitchFamily="34" charset="0"/>
            </a:endParaRPr>
          </a:p>
          <a:p>
            <a:pPr marL="457200" indent="-457200">
              <a:spcBef>
                <a:spcPct val="20000"/>
              </a:spcBef>
              <a:buFont typeface="Arial" panose="020B0604020202020204" pitchFamily="34" charset="0"/>
              <a:buChar char="•"/>
              <a:defRPr/>
            </a:pPr>
            <a:r>
              <a:rPr lang="en-GB" sz="2000" dirty="0">
                <a:solidFill>
                  <a:schemeClr val="accent4">
                    <a:lumMod val="10000"/>
                  </a:schemeClr>
                </a:solidFill>
                <a:cs typeface="Arial" panose="020B0604020202020204" pitchFamily="34" charset="0"/>
              </a:rPr>
              <a:t>What could the impact be if this behaviour does not change?</a:t>
            </a:r>
            <a:endParaRPr lang="en-GB" sz="2000" b="0" dirty="0">
              <a:solidFill>
                <a:schemeClr val="accent4">
                  <a:lumMod val="10000"/>
                </a:schemeClr>
              </a:solidFill>
              <a:latin typeface="+mj-lt"/>
              <a:cs typeface="Arial" panose="020B0604020202020204" pitchFamily="34" charset="0"/>
            </a:endParaRPr>
          </a:p>
          <a:p>
            <a:pPr>
              <a:spcBef>
                <a:spcPct val="20000"/>
              </a:spcBef>
              <a:defRPr/>
            </a:pPr>
            <a:endParaRPr lang="en-GB" sz="2400" dirty="0">
              <a:solidFill>
                <a:schemeClr val="tx2"/>
              </a:solidFill>
              <a:latin typeface="+mj-lt"/>
              <a:cs typeface="Arial" panose="020B0604020202020204" pitchFamily="34" charset="0"/>
            </a:endParaRPr>
          </a:p>
        </p:txBody>
      </p:sp>
      <p:sp>
        <p:nvSpPr>
          <p:cNvPr id="8" name="Title 1">
            <a:extLst>
              <a:ext uri="{FF2B5EF4-FFF2-40B4-BE49-F238E27FC236}">
                <a16:creationId xmlns:a16="http://schemas.microsoft.com/office/drawing/2014/main" id="{73A4288C-503E-4641-B5DD-39E9659FCEDE}"/>
              </a:ext>
            </a:extLst>
          </p:cNvPr>
          <p:cNvSpPr txBox="1">
            <a:spLocks/>
          </p:cNvSpPr>
          <p:nvPr/>
        </p:nvSpPr>
        <p:spPr>
          <a:xfrm>
            <a:off x="251520" y="260648"/>
            <a:ext cx="8291264" cy="854968"/>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000" kern="1200">
                <a:solidFill>
                  <a:srgbClr val="005EB8"/>
                </a:solidFill>
                <a:latin typeface="+mj-lt"/>
                <a:ea typeface="+mj-ea"/>
                <a:cs typeface="+mj-cs"/>
              </a:defRPr>
            </a:lvl1pPr>
          </a:lstStyle>
          <a:p>
            <a:pPr fontAlgn="auto">
              <a:spcAft>
                <a:spcPts val="0"/>
              </a:spcAft>
            </a:pPr>
            <a:r>
              <a:rPr lang="en-GB" sz="3600" dirty="0"/>
              <a:t>Practice</a:t>
            </a:r>
          </a:p>
        </p:txBody>
      </p:sp>
    </p:spTree>
    <p:extLst>
      <p:ext uri="{BB962C8B-B14F-4D97-AF65-F5344CB8AC3E}">
        <p14:creationId xmlns:p14="http://schemas.microsoft.com/office/powerpoint/2010/main" val="1011108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AD811-2942-4148-80EA-8445224D217B}"/>
              </a:ext>
            </a:extLst>
          </p:cNvPr>
          <p:cNvSpPr>
            <a:spLocks noGrp="1"/>
          </p:cNvSpPr>
          <p:nvPr>
            <p:ph type="title"/>
          </p:nvPr>
        </p:nvSpPr>
        <p:spPr>
          <a:xfrm>
            <a:off x="251520" y="260648"/>
            <a:ext cx="8291264" cy="854968"/>
          </a:xfrm>
        </p:spPr>
        <p:txBody>
          <a:bodyPr>
            <a:normAutofit/>
          </a:bodyPr>
          <a:lstStyle/>
          <a:p>
            <a:r>
              <a:rPr lang="en-GB" sz="3600" dirty="0"/>
              <a:t>Potential and readiness</a:t>
            </a:r>
          </a:p>
        </p:txBody>
      </p:sp>
      <p:pic>
        <p:nvPicPr>
          <p:cNvPr id="4" name="Content Placeholder 2">
            <a:extLst>
              <a:ext uri="{FF2B5EF4-FFF2-40B4-BE49-F238E27FC236}">
                <a16:creationId xmlns:a16="http://schemas.microsoft.com/office/drawing/2014/main" id="{EB829147-982A-B74C-B326-081F1A0E63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7803" y="5229200"/>
            <a:ext cx="1599829" cy="1082188"/>
          </a:xfrm>
          <a:prstGeom prst="rect">
            <a:avLst/>
          </a:prstGeom>
        </p:spPr>
      </p:pic>
      <p:sp>
        <p:nvSpPr>
          <p:cNvPr id="5" name="Content Placeholder 2">
            <a:extLst>
              <a:ext uri="{FF2B5EF4-FFF2-40B4-BE49-F238E27FC236}">
                <a16:creationId xmlns:a16="http://schemas.microsoft.com/office/drawing/2014/main" id="{DDFDDF3C-3CDE-8142-9D61-EA895FA43309}"/>
              </a:ext>
            </a:extLst>
          </p:cNvPr>
          <p:cNvSpPr txBox="1">
            <a:spLocks/>
          </p:cNvSpPr>
          <p:nvPr/>
        </p:nvSpPr>
        <p:spPr>
          <a:xfrm>
            <a:off x="426368" y="1478159"/>
            <a:ext cx="8265906" cy="483546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accent4">
                    <a:lumMod val="1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4">
                    <a:lumMod val="1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4">
                    <a:lumMod val="1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4">
                    <a:lumMod val="1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4">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fontAlgn="auto">
              <a:spcBef>
                <a:spcPts val="1600"/>
              </a:spcBef>
              <a:spcAft>
                <a:spcPts val="1600"/>
              </a:spcAft>
              <a:buClr>
                <a:srgbClr val="005EB8"/>
              </a:buClr>
              <a:buSzPct val="80000"/>
            </a:pPr>
            <a:r>
              <a:rPr lang="en-GB" sz="2200" dirty="0"/>
              <a:t>Potential is having or showing capacity to develop in the future</a:t>
            </a:r>
          </a:p>
          <a:p>
            <a:pPr algn="just" fontAlgn="auto">
              <a:spcBef>
                <a:spcPts val="1600"/>
              </a:spcBef>
              <a:spcAft>
                <a:spcPts val="1600"/>
              </a:spcAft>
              <a:buClr>
                <a:srgbClr val="005EB8"/>
              </a:buClr>
              <a:buSzPct val="80000"/>
            </a:pPr>
            <a:r>
              <a:rPr lang="en-GB" sz="2200" dirty="0"/>
              <a:t>Current performance does not guarantee future success</a:t>
            </a:r>
          </a:p>
          <a:p>
            <a:pPr algn="just" fontAlgn="auto">
              <a:spcBef>
                <a:spcPts val="1600"/>
              </a:spcBef>
              <a:spcAft>
                <a:spcPts val="1600"/>
              </a:spcAft>
              <a:buClr>
                <a:srgbClr val="005EB8"/>
              </a:buClr>
              <a:buSzPct val="80000"/>
            </a:pPr>
            <a:r>
              <a:rPr lang="en-GB" sz="2200" dirty="0"/>
              <a:t>Encourage development of self-insight</a:t>
            </a:r>
          </a:p>
          <a:p>
            <a:pPr algn="just" fontAlgn="auto">
              <a:spcBef>
                <a:spcPts val="1600"/>
              </a:spcBef>
              <a:spcAft>
                <a:spcPts val="1600"/>
              </a:spcAft>
              <a:buClr>
                <a:srgbClr val="005EB8"/>
              </a:buClr>
              <a:buSzPct val="80000"/>
            </a:pPr>
            <a:r>
              <a:rPr lang="en-GB" sz="2200" dirty="0"/>
              <a:t>Not a static or stable characteristic</a:t>
            </a:r>
          </a:p>
          <a:p>
            <a:pPr algn="just" fontAlgn="auto">
              <a:spcBef>
                <a:spcPts val="1600"/>
              </a:spcBef>
              <a:spcAft>
                <a:spcPts val="1600"/>
              </a:spcAft>
              <a:buClr>
                <a:srgbClr val="005EB8"/>
              </a:buClr>
              <a:buSzPct val="80000"/>
            </a:pPr>
            <a:r>
              <a:rPr lang="en-GB" sz="2200" dirty="0"/>
              <a:t>Remember to support the individual with tests of readiness</a:t>
            </a:r>
          </a:p>
          <a:p>
            <a:pPr algn="just" fontAlgn="auto">
              <a:spcBef>
                <a:spcPts val="1600"/>
              </a:spcBef>
              <a:spcAft>
                <a:spcPts val="1600"/>
              </a:spcAft>
              <a:buClr>
                <a:srgbClr val="005EB8"/>
              </a:buClr>
              <a:buSzPct val="80000"/>
            </a:pPr>
            <a:endParaRPr lang="en-GB" sz="2200" dirty="0"/>
          </a:p>
          <a:p>
            <a:pPr marL="0" indent="0" algn="just" fontAlgn="auto">
              <a:spcBef>
                <a:spcPts val="1600"/>
              </a:spcBef>
              <a:spcAft>
                <a:spcPts val="1600"/>
              </a:spcAft>
              <a:buClr>
                <a:srgbClr val="005EB8"/>
              </a:buClr>
              <a:buSzPct val="80000"/>
              <a:buNone/>
            </a:pPr>
            <a:endParaRPr lang="en-GB" sz="2200" i="1" dirty="0"/>
          </a:p>
          <a:p>
            <a:pPr fontAlgn="auto">
              <a:spcBef>
                <a:spcPts val="1600"/>
              </a:spcBef>
              <a:spcAft>
                <a:spcPts val="1600"/>
              </a:spcAft>
              <a:buClr>
                <a:srgbClr val="005EB8"/>
              </a:buClr>
              <a:buSzPct val="80000"/>
            </a:pPr>
            <a:endParaRPr lang="en-GB" sz="2200" dirty="0"/>
          </a:p>
        </p:txBody>
      </p:sp>
    </p:spTree>
    <p:extLst>
      <p:ext uri="{BB962C8B-B14F-4D97-AF65-F5344CB8AC3E}">
        <p14:creationId xmlns:p14="http://schemas.microsoft.com/office/powerpoint/2010/main" val="2405916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22897" y="188640"/>
            <a:ext cx="8229600" cy="11382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200" dirty="0">
              <a:solidFill>
                <a:schemeClr val="tx2"/>
              </a:solidFill>
              <a:latin typeface="Arial Rounded MT Bold" panose="020F0704030504030204" pitchFamily="34" charset="0"/>
              <a:ea typeface="ＭＳ Ｐゴシック" pitchFamily="34" charset="-128"/>
              <a:cs typeface="Arial Bold" charset="0"/>
            </a:endParaRPr>
          </a:p>
        </p:txBody>
      </p:sp>
      <p:sp>
        <p:nvSpPr>
          <p:cNvPr id="6" name="Content Placeholder 2"/>
          <p:cNvSpPr txBox="1">
            <a:spLocks/>
          </p:cNvSpPr>
          <p:nvPr/>
        </p:nvSpPr>
        <p:spPr>
          <a:xfrm>
            <a:off x="611560" y="1326877"/>
            <a:ext cx="8040936" cy="469441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GB" dirty="0"/>
          </a:p>
        </p:txBody>
      </p:sp>
      <p:grpSp>
        <p:nvGrpSpPr>
          <p:cNvPr id="8" name="Group 9"/>
          <p:cNvGrpSpPr>
            <a:grpSpLocks/>
          </p:cNvGrpSpPr>
          <p:nvPr/>
        </p:nvGrpSpPr>
        <p:grpSpPr bwMode="auto">
          <a:xfrm>
            <a:off x="1736725" y="1844675"/>
            <a:ext cx="144463" cy="1655763"/>
            <a:chOff x="521" y="1344"/>
            <a:chExt cx="91" cy="1043"/>
          </a:xfrm>
        </p:grpSpPr>
        <p:sp>
          <p:nvSpPr>
            <p:cNvPr id="10" name="Line 4"/>
            <p:cNvSpPr>
              <a:spLocks noChangeShapeType="1"/>
            </p:cNvSpPr>
            <p:nvPr/>
          </p:nvSpPr>
          <p:spPr bwMode="auto">
            <a:xfrm>
              <a:off x="521" y="1344"/>
              <a:ext cx="0" cy="1043"/>
            </a:xfrm>
            <a:prstGeom prst="line">
              <a:avLst/>
            </a:prstGeom>
            <a:noFill/>
            <a:ln w="9525">
              <a:solidFill>
                <a:schemeClr val="tx1"/>
              </a:solidFill>
              <a:round/>
              <a:headEnd/>
              <a:tailEnd/>
            </a:ln>
          </p:spPr>
          <p:txBody>
            <a:bodyPr/>
            <a:lstStyle/>
            <a:p>
              <a:endParaRPr lang="en-GB" dirty="0"/>
            </a:p>
          </p:txBody>
        </p:sp>
        <p:sp>
          <p:nvSpPr>
            <p:cNvPr id="11" name="Line 5"/>
            <p:cNvSpPr>
              <a:spLocks noChangeShapeType="1"/>
            </p:cNvSpPr>
            <p:nvPr/>
          </p:nvSpPr>
          <p:spPr bwMode="auto">
            <a:xfrm>
              <a:off x="521" y="1344"/>
              <a:ext cx="91" cy="0"/>
            </a:xfrm>
            <a:prstGeom prst="line">
              <a:avLst/>
            </a:prstGeom>
            <a:noFill/>
            <a:ln w="9525">
              <a:solidFill>
                <a:schemeClr val="tx1"/>
              </a:solidFill>
              <a:round/>
              <a:headEnd/>
              <a:tailEnd/>
            </a:ln>
          </p:spPr>
          <p:txBody>
            <a:bodyPr/>
            <a:lstStyle/>
            <a:p>
              <a:endParaRPr lang="en-GB" dirty="0"/>
            </a:p>
          </p:txBody>
        </p:sp>
        <p:sp>
          <p:nvSpPr>
            <p:cNvPr id="12" name="Line 6"/>
            <p:cNvSpPr>
              <a:spLocks noChangeShapeType="1"/>
            </p:cNvSpPr>
            <p:nvPr/>
          </p:nvSpPr>
          <p:spPr bwMode="auto">
            <a:xfrm>
              <a:off x="521" y="1706"/>
              <a:ext cx="91" cy="0"/>
            </a:xfrm>
            <a:prstGeom prst="line">
              <a:avLst/>
            </a:prstGeom>
            <a:noFill/>
            <a:ln w="9525">
              <a:solidFill>
                <a:schemeClr val="tx1"/>
              </a:solidFill>
              <a:round/>
              <a:headEnd/>
              <a:tailEnd/>
            </a:ln>
          </p:spPr>
          <p:txBody>
            <a:bodyPr/>
            <a:lstStyle/>
            <a:p>
              <a:endParaRPr lang="en-GB" dirty="0"/>
            </a:p>
          </p:txBody>
        </p:sp>
        <p:sp>
          <p:nvSpPr>
            <p:cNvPr id="14" name="Line 7"/>
            <p:cNvSpPr>
              <a:spLocks noChangeShapeType="1"/>
            </p:cNvSpPr>
            <p:nvPr/>
          </p:nvSpPr>
          <p:spPr bwMode="auto">
            <a:xfrm>
              <a:off x="521" y="2069"/>
              <a:ext cx="91" cy="0"/>
            </a:xfrm>
            <a:prstGeom prst="line">
              <a:avLst/>
            </a:prstGeom>
            <a:noFill/>
            <a:ln w="9525">
              <a:solidFill>
                <a:schemeClr val="tx1"/>
              </a:solidFill>
              <a:round/>
              <a:headEnd/>
              <a:tailEnd/>
            </a:ln>
          </p:spPr>
          <p:txBody>
            <a:bodyPr/>
            <a:lstStyle/>
            <a:p>
              <a:endParaRPr lang="en-GB" dirty="0"/>
            </a:p>
          </p:txBody>
        </p:sp>
        <p:sp>
          <p:nvSpPr>
            <p:cNvPr id="15" name="Line 8"/>
            <p:cNvSpPr>
              <a:spLocks noChangeShapeType="1"/>
            </p:cNvSpPr>
            <p:nvPr/>
          </p:nvSpPr>
          <p:spPr bwMode="auto">
            <a:xfrm>
              <a:off x="521" y="2387"/>
              <a:ext cx="91" cy="0"/>
            </a:xfrm>
            <a:prstGeom prst="line">
              <a:avLst/>
            </a:prstGeom>
            <a:noFill/>
            <a:ln w="9525">
              <a:solidFill>
                <a:schemeClr val="tx1"/>
              </a:solidFill>
              <a:round/>
              <a:headEnd/>
              <a:tailEnd/>
            </a:ln>
          </p:spPr>
          <p:txBody>
            <a:bodyPr/>
            <a:lstStyle/>
            <a:p>
              <a:endParaRPr lang="en-GB" dirty="0"/>
            </a:p>
          </p:txBody>
        </p:sp>
      </p:grpSp>
      <p:grpSp>
        <p:nvGrpSpPr>
          <p:cNvPr id="16" name="Group 10"/>
          <p:cNvGrpSpPr>
            <a:grpSpLocks/>
          </p:cNvGrpSpPr>
          <p:nvPr/>
        </p:nvGrpSpPr>
        <p:grpSpPr bwMode="auto">
          <a:xfrm>
            <a:off x="4689475" y="1771650"/>
            <a:ext cx="144463" cy="1655763"/>
            <a:chOff x="521" y="1344"/>
            <a:chExt cx="91" cy="1043"/>
          </a:xfrm>
        </p:grpSpPr>
        <p:sp>
          <p:nvSpPr>
            <p:cNvPr id="17" name="Line 11"/>
            <p:cNvSpPr>
              <a:spLocks noChangeShapeType="1"/>
            </p:cNvSpPr>
            <p:nvPr/>
          </p:nvSpPr>
          <p:spPr bwMode="auto">
            <a:xfrm>
              <a:off x="521" y="1344"/>
              <a:ext cx="0" cy="1043"/>
            </a:xfrm>
            <a:prstGeom prst="line">
              <a:avLst/>
            </a:prstGeom>
            <a:noFill/>
            <a:ln w="9525">
              <a:solidFill>
                <a:schemeClr val="tx1"/>
              </a:solidFill>
              <a:round/>
              <a:headEnd/>
              <a:tailEnd/>
            </a:ln>
          </p:spPr>
          <p:txBody>
            <a:bodyPr/>
            <a:lstStyle/>
            <a:p>
              <a:endParaRPr lang="en-GB" dirty="0"/>
            </a:p>
          </p:txBody>
        </p:sp>
        <p:sp>
          <p:nvSpPr>
            <p:cNvPr id="18" name="Line 12"/>
            <p:cNvSpPr>
              <a:spLocks noChangeShapeType="1"/>
            </p:cNvSpPr>
            <p:nvPr/>
          </p:nvSpPr>
          <p:spPr bwMode="auto">
            <a:xfrm>
              <a:off x="521" y="1344"/>
              <a:ext cx="91" cy="0"/>
            </a:xfrm>
            <a:prstGeom prst="line">
              <a:avLst/>
            </a:prstGeom>
            <a:noFill/>
            <a:ln w="9525">
              <a:solidFill>
                <a:schemeClr val="tx1"/>
              </a:solidFill>
              <a:round/>
              <a:headEnd/>
              <a:tailEnd/>
            </a:ln>
          </p:spPr>
          <p:txBody>
            <a:bodyPr/>
            <a:lstStyle/>
            <a:p>
              <a:endParaRPr lang="en-GB" dirty="0"/>
            </a:p>
          </p:txBody>
        </p:sp>
        <p:sp>
          <p:nvSpPr>
            <p:cNvPr id="20" name="Line 13"/>
            <p:cNvSpPr>
              <a:spLocks noChangeShapeType="1"/>
            </p:cNvSpPr>
            <p:nvPr/>
          </p:nvSpPr>
          <p:spPr bwMode="auto">
            <a:xfrm>
              <a:off x="521" y="1706"/>
              <a:ext cx="91" cy="0"/>
            </a:xfrm>
            <a:prstGeom prst="line">
              <a:avLst/>
            </a:prstGeom>
            <a:noFill/>
            <a:ln w="9525">
              <a:solidFill>
                <a:schemeClr val="tx1"/>
              </a:solidFill>
              <a:round/>
              <a:headEnd/>
              <a:tailEnd/>
            </a:ln>
          </p:spPr>
          <p:txBody>
            <a:bodyPr/>
            <a:lstStyle/>
            <a:p>
              <a:endParaRPr lang="en-GB" dirty="0"/>
            </a:p>
          </p:txBody>
        </p:sp>
        <p:sp>
          <p:nvSpPr>
            <p:cNvPr id="21" name="Line 14"/>
            <p:cNvSpPr>
              <a:spLocks noChangeShapeType="1"/>
            </p:cNvSpPr>
            <p:nvPr/>
          </p:nvSpPr>
          <p:spPr bwMode="auto">
            <a:xfrm>
              <a:off x="521" y="2069"/>
              <a:ext cx="91" cy="0"/>
            </a:xfrm>
            <a:prstGeom prst="line">
              <a:avLst/>
            </a:prstGeom>
            <a:noFill/>
            <a:ln w="9525">
              <a:solidFill>
                <a:schemeClr val="tx1"/>
              </a:solidFill>
              <a:round/>
              <a:headEnd/>
              <a:tailEnd/>
            </a:ln>
          </p:spPr>
          <p:txBody>
            <a:bodyPr/>
            <a:lstStyle/>
            <a:p>
              <a:endParaRPr lang="en-GB" dirty="0"/>
            </a:p>
          </p:txBody>
        </p:sp>
        <p:sp>
          <p:nvSpPr>
            <p:cNvPr id="22" name="Line 15"/>
            <p:cNvSpPr>
              <a:spLocks noChangeShapeType="1"/>
            </p:cNvSpPr>
            <p:nvPr/>
          </p:nvSpPr>
          <p:spPr bwMode="auto">
            <a:xfrm>
              <a:off x="521" y="2387"/>
              <a:ext cx="91" cy="0"/>
            </a:xfrm>
            <a:prstGeom prst="line">
              <a:avLst/>
            </a:prstGeom>
            <a:noFill/>
            <a:ln w="9525">
              <a:solidFill>
                <a:schemeClr val="tx1"/>
              </a:solidFill>
              <a:round/>
              <a:headEnd/>
              <a:tailEnd/>
            </a:ln>
          </p:spPr>
          <p:txBody>
            <a:bodyPr/>
            <a:lstStyle/>
            <a:p>
              <a:endParaRPr lang="en-GB" dirty="0"/>
            </a:p>
          </p:txBody>
        </p:sp>
      </p:grpSp>
      <p:grpSp>
        <p:nvGrpSpPr>
          <p:cNvPr id="23" name="Group 16"/>
          <p:cNvGrpSpPr>
            <a:grpSpLocks/>
          </p:cNvGrpSpPr>
          <p:nvPr/>
        </p:nvGrpSpPr>
        <p:grpSpPr bwMode="auto">
          <a:xfrm>
            <a:off x="7642225" y="1700213"/>
            <a:ext cx="144463" cy="1655762"/>
            <a:chOff x="521" y="1344"/>
            <a:chExt cx="91" cy="1043"/>
          </a:xfrm>
        </p:grpSpPr>
        <p:sp>
          <p:nvSpPr>
            <p:cNvPr id="24" name="Line 17"/>
            <p:cNvSpPr>
              <a:spLocks noChangeShapeType="1"/>
            </p:cNvSpPr>
            <p:nvPr/>
          </p:nvSpPr>
          <p:spPr bwMode="auto">
            <a:xfrm>
              <a:off x="521" y="1344"/>
              <a:ext cx="0" cy="1043"/>
            </a:xfrm>
            <a:prstGeom prst="line">
              <a:avLst/>
            </a:prstGeom>
            <a:noFill/>
            <a:ln w="9525">
              <a:solidFill>
                <a:schemeClr val="tx1"/>
              </a:solidFill>
              <a:round/>
              <a:headEnd/>
              <a:tailEnd/>
            </a:ln>
          </p:spPr>
          <p:txBody>
            <a:bodyPr/>
            <a:lstStyle/>
            <a:p>
              <a:endParaRPr lang="en-GB" dirty="0"/>
            </a:p>
          </p:txBody>
        </p:sp>
        <p:sp>
          <p:nvSpPr>
            <p:cNvPr id="25" name="Line 18"/>
            <p:cNvSpPr>
              <a:spLocks noChangeShapeType="1"/>
            </p:cNvSpPr>
            <p:nvPr/>
          </p:nvSpPr>
          <p:spPr bwMode="auto">
            <a:xfrm>
              <a:off x="521" y="1344"/>
              <a:ext cx="91" cy="0"/>
            </a:xfrm>
            <a:prstGeom prst="line">
              <a:avLst/>
            </a:prstGeom>
            <a:noFill/>
            <a:ln w="9525">
              <a:solidFill>
                <a:schemeClr val="tx1"/>
              </a:solidFill>
              <a:round/>
              <a:headEnd/>
              <a:tailEnd/>
            </a:ln>
          </p:spPr>
          <p:txBody>
            <a:bodyPr/>
            <a:lstStyle/>
            <a:p>
              <a:endParaRPr lang="en-GB" dirty="0"/>
            </a:p>
          </p:txBody>
        </p:sp>
        <p:sp>
          <p:nvSpPr>
            <p:cNvPr id="26" name="Line 19"/>
            <p:cNvSpPr>
              <a:spLocks noChangeShapeType="1"/>
            </p:cNvSpPr>
            <p:nvPr/>
          </p:nvSpPr>
          <p:spPr bwMode="auto">
            <a:xfrm>
              <a:off x="521" y="1706"/>
              <a:ext cx="91" cy="0"/>
            </a:xfrm>
            <a:prstGeom prst="line">
              <a:avLst/>
            </a:prstGeom>
            <a:noFill/>
            <a:ln w="9525">
              <a:solidFill>
                <a:schemeClr val="tx1"/>
              </a:solidFill>
              <a:round/>
              <a:headEnd/>
              <a:tailEnd/>
            </a:ln>
          </p:spPr>
          <p:txBody>
            <a:bodyPr/>
            <a:lstStyle/>
            <a:p>
              <a:endParaRPr lang="en-GB" dirty="0"/>
            </a:p>
          </p:txBody>
        </p:sp>
        <p:sp>
          <p:nvSpPr>
            <p:cNvPr id="27" name="Line 20"/>
            <p:cNvSpPr>
              <a:spLocks noChangeShapeType="1"/>
            </p:cNvSpPr>
            <p:nvPr/>
          </p:nvSpPr>
          <p:spPr bwMode="auto">
            <a:xfrm>
              <a:off x="521" y="2069"/>
              <a:ext cx="91" cy="0"/>
            </a:xfrm>
            <a:prstGeom prst="line">
              <a:avLst/>
            </a:prstGeom>
            <a:noFill/>
            <a:ln w="9525">
              <a:solidFill>
                <a:schemeClr val="tx1"/>
              </a:solidFill>
              <a:round/>
              <a:headEnd/>
              <a:tailEnd/>
            </a:ln>
          </p:spPr>
          <p:txBody>
            <a:bodyPr/>
            <a:lstStyle/>
            <a:p>
              <a:endParaRPr lang="en-GB" dirty="0"/>
            </a:p>
          </p:txBody>
        </p:sp>
        <p:sp>
          <p:nvSpPr>
            <p:cNvPr id="28" name="Line 21"/>
            <p:cNvSpPr>
              <a:spLocks noChangeShapeType="1"/>
            </p:cNvSpPr>
            <p:nvPr/>
          </p:nvSpPr>
          <p:spPr bwMode="auto">
            <a:xfrm>
              <a:off x="521" y="2387"/>
              <a:ext cx="91" cy="0"/>
            </a:xfrm>
            <a:prstGeom prst="line">
              <a:avLst/>
            </a:prstGeom>
            <a:noFill/>
            <a:ln w="9525">
              <a:solidFill>
                <a:schemeClr val="tx1"/>
              </a:solidFill>
              <a:round/>
              <a:headEnd/>
              <a:tailEnd/>
            </a:ln>
          </p:spPr>
          <p:txBody>
            <a:bodyPr/>
            <a:lstStyle/>
            <a:p>
              <a:endParaRPr lang="en-GB" dirty="0"/>
            </a:p>
          </p:txBody>
        </p:sp>
      </p:grpSp>
      <p:sp>
        <p:nvSpPr>
          <p:cNvPr id="29" name="Text Box 30"/>
          <p:cNvSpPr txBox="1">
            <a:spLocks noChangeArrowheads="1"/>
          </p:cNvSpPr>
          <p:nvPr/>
        </p:nvSpPr>
        <p:spPr bwMode="auto">
          <a:xfrm>
            <a:off x="2025650" y="2779713"/>
            <a:ext cx="363538" cy="366712"/>
          </a:xfrm>
          <a:prstGeom prst="rect">
            <a:avLst/>
          </a:prstGeom>
          <a:noFill/>
          <a:ln w="9525">
            <a:noFill/>
            <a:miter lim="800000"/>
            <a:headEnd/>
            <a:tailEnd/>
          </a:ln>
        </p:spPr>
        <p:txBody>
          <a:bodyPr wrap="none">
            <a:spAutoFit/>
          </a:bodyPr>
          <a:lstStyle/>
          <a:p>
            <a:r>
              <a:rPr lang="en-GB" dirty="0">
                <a:sym typeface="Wingdings" pitchFamily="2" charset="2"/>
              </a:rPr>
              <a:t></a:t>
            </a:r>
          </a:p>
        </p:txBody>
      </p:sp>
      <p:sp>
        <p:nvSpPr>
          <p:cNvPr id="30" name="Text Box 31"/>
          <p:cNvSpPr txBox="1">
            <a:spLocks noChangeArrowheads="1"/>
          </p:cNvSpPr>
          <p:nvPr/>
        </p:nvSpPr>
        <p:spPr bwMode="auto">
          <a:xfrm>
            <a:off x="2025650" y="3284538"/>
            <a:ext cx="363538" cy="366712"/>
          </a:xfrm>
          <a:prstGeom prst="rect">
            <a:avLst/>
          </a:prstGeom>
          <a:noFill/>
          <a:ln w="9525">
            <a:noFill/>
            <a:miter lim="800000"/>
            <a:headEnd/>
            <a:tailEnd/>
          </a:ln>
        </p:spPr>
        <p:txBody>
          <a:bodyPr wrap="none">
            <a:spAutoFit/>
          </a:bodyPr>
          <a:lstStyle/>
          <a:p>
            <a:r>
              <a:rPr lang="en-GB" dirty="0">
                <a:sym typeface="Wingdings" pitchFamily="2" charset="2"/>
              </a:rPr>
              <a:t></a:t>
            </a:r>
          </a:p>
        </p:txBody>
      </p:sp>
      <p:sp>
        <p:nvSpPr>
          <p:cNvPr id="31" name="Text Box 33"/>
          <p:cNvSpPr txBox="1">
            <a:spLocks noChangeArrowheads="1"/>
          </p:cNvSpPr>
          <p:nvPr/>
        </p:nvSpPr>
        <p:spPr bwMode="auto">
          <a:xfrm>
            <a:off x="4976813" y="2132013"/>
            <a:ext cx="363537" cy="366712"/>
          </a:xfrm>
          <a:prstGeom prst="rect">
            <a:avLst/>
          </a:prstGeom>
          <a:noFill/>
          <a:ln w="9525">
            <a:noFill/>
            <a:miter lim="800000"/>
            <a:headEnd/>
            <a:tailEnd/>
          </a:ln>
        </p:spPr>
        <p:txBody>
          <a:bodyPr wrap="none">
            <a:spAutoFit/>
          </a:bodyPr>
          <a:lstStyle/>
          <a:p>
            <a:r>
              <a:rPr lang="en-GB" dirty="0">
                <a:sym typeface="Wingdings" pitchFamily="2" charset="2"/>
              </a:rPr>
              <a:t></a:t>
            </a:r>
          </a:p>
        </p:txBody>
      </p:sp>
      <p:sp>
        <p:nvSpPr>
          <p:cNvPr id="32" name="Text Box 34"/>
          <p:cNvSpPr txBox="1">
            <a:spLocks noChangeArrowheads="1"/>
          </p:cNvSpPr>
          <p:nvPr/>
        </p:nvSpPr>
        <p:spPr bwMode="auto">
          <a:xfrm>
            <a:off x="4976813" y="1555750"/>
            <a:ext cx="363537" cy="366713"/>
          </a:xfrm>
          <a:prstGeom prst="rect">
            <a:avLst/>
          </a:prstGeom>
          <a:noFill/>
          <a:ln w="9525">
            <a:noFill/>
            <a:miter lim="800000"/>
            <a:headEnd/>
            <a:tailEnd/>
          </a:ln>
        </p:spPr>
        <p:txBody>
          <a:bodyPr wrap="none">
            <a:spAutoFit/>
          </a:bodyPr>
          <a:lstStyle/>
          <a:p>
            <a:r>
              <a:rPr lang="en-GB" dirty="0">
                <a:sym typeface="Wingdings" pitchFamily="2" charset="2"/>
              </a:rPr>
              <a:t></a:t>
            </a:r>
          </a:p>
        </p:txBody>
      </p:sp>
      <p:sp>
        <p:nvSpPr>
          <p:cNvPr id="33" name="Text Box 36"/>
          <p:cNvSpPr txBox="1">
            <a:spLocks noChangeArrowheads="1"/>
          </p:cNvSpPr>
          <p:nvPr/>
        </p:nvSpPr>
        <p:spPr bwMode="auto">
          <a:xfrm>
            <a:off x="7956550" y="2420938"/>
            <a:ext cx="363538" cy="366712"/>
          </a:xfrm>
          <a:prstGeom prst="rect">
            <a:avLst/>
          </a:prstGeom>
          <a:noFill/>
          <a:ln w="9525">
            <a:noFill/>
            <a:miter lim="800000"/>
            <a:headEnd/>
            <a:tailEnd/>
          </a:ln>
        </p:spPr>
        <p:txBody>
          <a:bodyPr wrap="none">
            <a:spAutoFit/>
          </a:bodyPr>
          <a:lstStyle/>
          <a:p>
            <a:r>
              <a:rPr lang="en-GB" dirty="0">
                <a:sym typeface="Wingdings" pitchFamily="2" charset="2"/>
              </a:rPr>
              <a:t></a:t>
            </a:r>
          </a:p>
        </p:txBody>
      </p:sp>
      <p:sp>
        <p:nvSpPr>
          <p:cNvPr id="34" name="Text Box 37"/>
          <p:cNvSpPr txBox="1">
            <a:spLocks noChangeArrowheads="1"/>
          </p:cNvSpPr>
          <p:nvPr/>
        </p:nvSpPr>
        <p:spPr bwMode="auto">
          <a:xfrm>
            <a:off x="774594" y="3901003"/>
            <a:ext cx="2260812" cy="830997"/>
          </a:xfrm>
          <a:prstGeom prst="rect">
            <a:avLst/>
          </a:prstGeom>
          <a:noFill/>
          <a:ln w="9525">
            <a:noFill/>
            <a:miter lim="800000"/>
            <a:headEnd/>
            <a:tailEnd/>
          </a:ln>
        </p:spPr>
        <p:txBody>
          <a:bodyPr wrap="none">
            <a:spAutoFit/>
          </a:bodyPr>
          <a:lstStyle/>
          <a:p>
            <a:pPr algn="ctr"/>
            <a:r>
              <a:rPr lang="en-GB" altLang="en-US" sz="2400" dirty="0">
                <a:solidFill>
                  <a:schemeClr val="tx2"/>
                </a:solidFill>
              </a:rPr>
              <a:t>‘</a:t>
            </a:r>
            <a:r>
              <a:rPr lang="en-GB" sz="2400" dirty="0">
                <a:solidFill>
                  <a:schemeClr val="tx2"/>
                </a:solidFill>
              </a:rPr>
              <a:t>If in doubt mark</a:t>
            </a:r>
          </a:p>
          <a:p>
            <a:pPr algn="ctr"/>
            <a:r>
              <a:rPr lang="en-GB" sz="2400" dirty="0">
                <a:solidFill>
                  <a:schemeClr val="tx2"/>
                </a:solidFill>
              </a:rPr>
              <a:t>them down</a:t>
            </a:r>
            <a:r>
              <a:rPr lang="en-GB" altLang="en-US" sz="2400" dirty="0">
                <a:solidFill>
                  <a:schemeClr val="tx2"/>
                </a:solidFill>
              </a:rPr>
              <a:t>’</a:t>
            </a:r>
            <a:endParaRPr lang="en-GB" sz="2400" dirty="0">
              <a:solidFill>
                <a:schemeClr val="tx2"/>
              </a:solidFill>
            </a:endParaRPr>
          </a:p>
        </p:txBody>
      </p:sp>
      <p:sp>
        <p:nvSpPr>
          <p:cNvPr id="35" name="Text Box 38"/>
          <p:cNvSpPr txBox="1">
            <a:spLocks noChangeArrowheads="1"/>
          </p:cNvSpPr>
          <p:nvPr/>
        </p:nvSpPr>
        <p:spPr bwMode="auto">
          <a:xfrm>
            <a:off x="3491880" y="3716338"/>
            <a:ext cx="2947939" cy="830997"/>
          </a:xfrm>
          <a:prstGeom prst="rect">
            <a:avLst/>
          </a:prstGeom>
          <a:noFill/>
          <a:ln w="9525">
            <a:noFill/>
            <a:miter lim="800000"/>
            <a:headEnd/>
            <a:tailEnd/>
          </a:ln>
        </p:spPr>
        <p:txBody>
          <a:bodyPr wrap="square">
            <a:spAutoFit/>
          </a:bodyPr>
          <a:lstStyle/>
          <a:p>
            <a:pPr algn="ctr"/>
            <a:r>
              <a:rPr lang="en-GB" altLang="en-US" sz="2400" dirty="0">
                <a:solidFill>
                  <a:schemeClr val="tx2"/>
                </a:solidFill>
              </a:rPr>
              <a:t>‘</a:t>
            </a:r>
            <a:r>
              <a:rPr lang="en-GB" sz="2400" dirty="0">
                <a:solidFill>
                  <a:schemeClr val="tx2"/>
                </a:solidFill>
              </a:rPr>
              <a:t>give them the benefit</a:t>
            </a:r>
          </a:p>
          <a:p>
            <a:pPr algn="ctr"/>
            <a:r>
              <a:rPr lang="en-GB" sz="2400" dirty="0">
                <a:solidFill>
                  <a:schemeClr val="tx2"/>
                </a:solidFill>
              </a:rPr>
              <a:t>of the doubt</a:t>
            </a:r>
            <a:r>
              <a:rPr lang="en-GB" altLang="en-US" sz="2400" dirty="0">
                <a:solidFill>
                  <a:schemeClr val="tx2"/>
                </a:solidFill>
              </a:rPr>
              <a:t>’</a:t>
            </a:r>
            <a:endParaRPr lang="en-GB" sz="2400" dirty="0">
              <a:solidFill>
                <a:schemeClr val="tx2"/>
              </a:solidFill>
            </a:endParaRPr>
          </a:p>
        </p:txBody>
      </p:sp>
      <p:sp>
        <p:nvSpPr>
          <p:cNvPr id="36" name="Text Box 39"/>
          <p:cNvSpPr txBox="1">
            <a:spLocks noChangeArrowheads="1"/>
          </p:cNvSpPr>
          <p:nvPr/>
        </p:nvSpPr>
        <p:spPr bwMode="auto">
          <a:xfrm>
            <a:off x="6951747" y="4019694"/>
            <a:ext cx="1669880" cy="461665"/>
          </a:xfrm>
          <a:prstGeom prst="rect">
            <a:avLst/>
          </a:prstGeom>
          <a:noFill/>
          <a:ln w="9525">
            <a:noFill/>
            <a:miter lim="800000"/>
            <a:headEnd/>
            <a:tailEnd/>
          </a:ln>
        </p:spPr>
        <p:txBody>
          <a:bodyPr wrap="none">
            <a:spAutoFit/>
          </a:bodyPr>
          <a:lstStyle/>
          <a:p>
            <a:pPr algn="ctr"/>
            <a:r>
              <a:rPr lang="en-GB" altLang="en-US" sz="2400" dirty="0">
                <a:solidFill>
                  <a:schemeClr val="tx2"/>
                </a:solidFill>
              </a:rPr>
              <a:t>‘</a:t>
            </a:r>
            <a:r>
              <a:rPr lang="en-GB" sz="2400" dirty="0">
                <a:solidFill>
                  <a:schemeClr val="tx2"/>
                </a:solidFill>
              </a:rPr>
              <a:t>play it safe</a:t>
            </a:r>
            <a:r>
              <a:rPr lang="en-GB" altLang="en-US" sz="2400" dirty="0">
                <a:solidFill>
                  <a:schemeClr val="tx2"/>
                </a:solidFill>
              </a:rPr>
              <a:t>’</a:t>
            </a:r>
            <a:endParaRPr lang="en-GB" sz="2400" dirty="0">
              <a:solidFill>
                <a:schemeClr val="tx2"/>
              </a:solidFill>
            </a:endParaRPr>
          </a:p>
        </p:txBody>
      </p:sp>
      <p:sp>
        <p:nvSpPr>
          <p:cNvPr id="37" name="Text Box 40"/>
          <p:cNvSpPr txBox="1">
            <a:spLocks noChangeArrowheads="1"/>
          </p:cNvSpPr>
          <p:nvPr/>
        </p:nvSpPr>
        <p:spPr bwMode="auto">
          <a:xfrm>
            <a:off x="2699792" y="5562564"/>
            <a:ext cx="3032818" cy="461665"/>
          </a:xfrm>
          <a:prstGeom prst="rect">
            <a:avLst/>
          </a:prstGeom>
          <a:noFill/>
          <a:ln w="9525">
            <a:noFill/>
            <a:miter lim="800000"/>
            <a:headEnd/>
            <a:tailEnd/>
          </a:ln>
        </p:spPr>
        <p:txBody>
          <a:bodyPr wrap="none">
            <a:spAutoFit/>
          </a:bodyPr>
          <a:lstStyle/>
          <a:p>
            <a:r>
              <a:rPr lang="en-GB" sz="2400" dirty="0">
                <a:solidFill>
                  <a:schemeClr val="tx2"/>
                </a:solidFill>
              </a:rPr>
              <a:t>... Which one are you?</a:t>
            </a:r>
          </a:p>
        </p:txBody>
      </p:sp>
      <p:sp>
        <p:nvSpPr>
          <p:cNvPr id="38" name="Title 1">
            <a:extLst>
              <a:ext uri="{FF2B5EF4-FFF2-40B4-BE49-F238E27FC236}">
                <a16:creationId xmlns:a16="http://schemas.microsoft.com/office/drawing/2014/main" id="{AA701887-C099-8C48-A251-D76D66345DFD}"/>
              </a:ext>
            </a:extLst>
          </p:cNvPr>
          <p:cNvSpPr txBox="1">
            <a:spLocks/>
          </p:cNvSpPr>
          <p:nvPr/>
        </p:nvSpPr>
        <p:spPr>
          <a:xfrm>
            <a:off x="251520" y="260648"/>
            <a:ext cx="8291264" cy="854968"/>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000" kern="1200">
                <a:solidFill>
                  <a:srgbClr val="005EB8"/>
                </a:solidFill>
                <a:latin typeface="+mj-lt"/>
                <a:ea typeface="+mj-ea"/>
                <a:cs typeface="+mj-cs"/>
              </a:defRPr>
            </a:lvl1pPr>
          </a:lstStyle>
          <a:p>
            <a:pPr fontAlgn="auto">
              <a:spcAft>
                <a:spcPts val="0"/>
              </a:spcAft>
            </a:pPr>
            <a:r>
              <a:rPr lang="en-GB" sz="3600" dirty="0"/>
              <a:t>Ratings</a:t>
            </a:r>
          </a:p>
        </p:txBody>
      </p:sp>
      <p:pic>
        <p:nvPicPr>
          <p:cNvPr id="39" name="Picture 38">
            <a:extLst>
              <a:ext uri="{FF2B5EF4-FFF2-40B4-BE49-F238E27FC236}">
                <a16:creationId xmlns:a16="http://schemas.microsoft.com/office/drawing/2014/main" id="{03D60844-B75B-FA45-B318-B7FBE5C191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5369757"/>
            <a:ext cx="1728192" cy="1394160"/>
          </a:xfrm>
          <a:prstGeom prst="rect">
            <a:avLst/>
          </a:prstGeom>
        </p:spPr>
      </p:pic>
    </p:spTree>
    <p:extLst>
      <p:ext uri="{BB962C8B-B14F-4D97-AF65-F5344CB8AC3E}">
        <p14:creationId xmlns:p14="http://schemas.microsoft.com/office/powerpoint/2010/main" val="3904743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22897" y="188640"/>
            <a:ext cx="8229600" cy="11382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200" dirty="0">
              <a:solidFill>
                <a:schemeClr val="tx2"/>
              </a:solidFill>
              <a:latin typeface="Arial Rounded MT Bold" panose="020F0704030504030204" pitchFamily="34" charset="0"/>
              <a:ea typeface="ＭＳ Ｐゴシック" pitchFamily="34" charset="-128"/>
              <a:cs typeface="Arial Bold" charset="0"/>
            </a:endParaRPr>
          </a:p>
        </p:txBody>
      </p:sp>
      <p:sp>
        <p:nvSpPr>
          <p:cNvPr id="6" name="Content Placeholder 2"/>
          <p:cNvSpPr txBox="1">
            <a:spLocks/>
          </p:cNvSpPr>
          <p:nvPr/>
        </p:nvSpPr>
        <p:spPr>
          <a:xfrm>
            <a:off x="611560" y="1326877"/>
            <a:ext cx="8040936" cy="469441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GB" dirty="0"/>
          </a:p>
        </p:txBody>
      </p:sp>
      <p:sp>
        <p:nvSpPr>
          <p:cNvPr id="38" name="Content Placeholder 2"/>
          <p:cNvSpPr txBox="1">
            <a:spLocks/>
          </p:cNvSpPr>
          <p:nvPr/>
        </p:nvSpPr>
        <p:spPr>
          <a:xfrm>
            <a:off x="457200" y="1600201"/>
            <a:ext cx="4038600" cy="32689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buFont typeface="Arial" panose="020B0604020202020204" pitchFamily="34" charset="0"/>
              <a:buChar char="•"/>
              <a:defRPr/>
            </a:pPr>
            <a:r>
              <a:rPr lang="en-GB" sz="2400" dirty="0">
                <a:solidFill>
                  <a:schemeClr val="accent4">
                    <a:lumMod val="10000"/>
                  </a:schemeClr>
                </a:solidFill>
                <a:cs typeface="Arial" panose="020B0604020202020204" pitchFamily="34" charset="0"/>
              </a:rPr>
              <a:t>Halo and horns</a:t>
            </a:r>
          </a:p>
          <a:p>
            <a:pPr marL="342900" indent="-342900" algn="just">
              <a:buFont typeface="Arial" panose="020B0604020202020204" pitchFamily="34" charset="0"/>
              <a:buChar char="•"/>
              <a:defRPr/>
            </a:pPr>
            <a:r>
              <a:rPr lang="en-GB" sz="2400" dirty="0">
                <a:solidFill>
                  <a:schemeClr val="accent4">
                    <a:lumMod val="10000"/>
                  </a:schemeClr>
                </a:solidFill>
                <a:cs typeface="Arial" panose="020B0604020202020204" pitchFamily="34" charset="0"/>
              </a:rPr>
              <a:t>Central tendency </a:t>
            </a:r>
          </a:p>
          <a:p>
            <a:pPr marL="342900" indent="-342900" algn="just">
              <a:buFont typeface="Arial" panose="020B0604020202020204" pitchFamily="34" charset="0"/>
              <a:buChar char="•"/>
              <a:defRPr/>
            </a:pPr>
            <a:r>
              <a:rPr lang="en-GB" sz="2400" dirty="0">
                <a:solidFill>
                  <a:schemeClr val="accent4">
                    <a:lumMod val="10000"/>
                  </a:schemeClr>
                </a:solidFill>
                <a:cs typeface="Arial" panose="020B0604020202020204" pitchFamily="34" charset="0"/>
              </a:rPr>
              <a:t>Leniency </a:t>
            </a:r>
          </a:p>
          <a:p>
            <a:pPr marL="342900" indent="-342900" algn="just">
              <a:buFont typeface="Arial" panose="020B0604020202020204" pitchFamily="34" charset="0"/>
              <a:buChar char="•"/>
              <a:defRPr/>
            </a:pPr>
            <a:r>
              <a:rPr lang="en-GB" sz="2400" dirty="0">
                <a:solidFill>
                  <a:schemeClr val="accent4">
                    <a:lumMod val="10000"/>
                  </a:schemeClr>
                </a:solidFill>
                <a:cs typeface="Arial" panose="020B0604020202020204" pitchFamily="34" charset="0"/>
              </a:rPr>
              <a:t>Harshness </a:t>
            </a:r>
          </a:p>
          <a:p>
            <a:pPr marL="342900" indent="-342900" algn="just">
              <a:buFont typeface="Arial" panose="020B0604020202020204" pitchFamily="34" charset="0"/>
              <a:buChar char="•"/>
              <a:defRPr/>
            </a:pPr>
            <a:r>
              <a:rPr lang="en-GB" sz="2400" dirty="0">
                <a:solidFill>
                  <a:schemeClr val="accent4">
                    <a:lumMod val="10000"/>
                  </a:schemeClr>
                </a:solidFill>
                <a:cs typeface="Arial" panose="020B0604020202020204" pitchFamily="34" charset="0"/>
              </a:rPr>
              <a:t>First impressions </a:t>
            </a:r>
          </a:p>
        </p:txBody>
      </p:sp>
      <p:sp>
        <p:nvSpPr>
          <p:cNvPr id="39" name="Content Placeholder 1"/>
          <p:cNvSpPr txBox="1">
            <a:spLocks/>
          </p:cNvSpPr>
          <p:nvPr/>
        </p:nvSpPr>
        <p:spPr>
          <a:xfrm>
            <a:off x="4648200" y="1600201"/>
            <a:ext cx="4038600" cy="326896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a:solidFill>
                  <a:schemeClr val="accent4">
                    <a:lumMod val="10000"/>
                  </a:schemeClr>
                </a:solidFill>
              </a:rPr>
              <a:t>Recency</a:t>
            </a:r>
          </a:p>
          <a:p>
            <a:r>
              <a:rPr lang="en-GB" sz="2400" dirty="0">
                <a:solidFill>
                  <a:schemeClr val="accent4">
                    <a:lumMod val="10000"/>
                  </a:schemeClr>
                </a:solidFill>
              </a:rPr>
              <a:t>Stereotyping</a:t>
            </a:r>
          </a:p>
          <a:p>
            <a:r>
              <a:rPr lang="en-GB" sz="2400" dirty="0">
                <a:solidFill>
                  <a:schemeClr val="accent4">
                    <a:lumMod val="10000"/>
                  </a:schemeClr>
                </a:solidFill>
              </a:rPr>
              <a:t>Rushed decision making</a:t>
            </a:r>
          </a:p>
          <a:p>
            <a:r>
              <a:rPr lang="en-GB" sz="2400" dirty="0">
                <a:solidFill>
                  <a:schemeClr val="accent4">
                    <a:lumMod val="10000"/>
                  </a:schemeClr>
                </a:solidFill>
              </a:rPr>
              <a:t>Lack of concentration</a:t>
            </a:r>
          </a:p>
          <a:p>
            <a:r>
              <a:rPr lang="en-GB" sz="2400" dirty="0">
                <a:solidFill>
                  <a:schemeClr val="accent4">
                    <a:lumMod val="10000"/>
                  </a:schemeClr>
                </a:solidFill>
              </a:rPr>
              <a:t>Similarity/attractiveness</a:t>
            </a:r>
          </a:p>
          <a:p>
            <a:pPr marL="0" indent="0"/>
            <a:endParaRPr lang="en-GB" sz="2400" dirty="0"/>
          </a:p>
        </p:txBody>
      </p:sp>
      <p:sp>
        <p:nvSpPr>
          <p:cNvPr id="8" name="Title 1">
            <a:extLst>
              <a:ext uri="{FF2B5EF4-FFF2-40B4-BE49-F238E27FC236}">
                <a16:creationId xmlns:a16="http://schemas.microsoft.com/office/drawing/2014/main" id="{C5146101-C52A-AB47-B2E3-74EDFF69E488}"/>
              </a:ext>
            </a:extLst>
          </p:cNvPr>
          <p:cNvSpPr txBox="1">
            <a:spLocks/>
          </p:cNvSpPr>
          <p:nvPr/>
        </p:nvSpPr>
        <p:spPr>
          <a:xfrm>
            <a:off x="251520" y="260648"/>
            <a:ext cx="8291264" cy="854968"/>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000" kern="1200">
                <a:solidFill>
                  <a:srgbClr val="005EB8"/>
                </a:solidFill>
                <a:latin typeface="+mj-lt"/>
                <a:ea typeface="+mj-ea"/>
                <a:cs typeface="+mj-cs"/>
              </a:defRPr>
            </a:lvl1pPr>
          </a:lstStyle>
          <a:p>
            <a:pPr fontAlgn="auto">
              <a:spcAft>
                <a:spcPts val="0"/>
              </a:spcAft>
            </a:pPr>
            <a:r>
              <a:rPr lang="en-GB" sz="3600" dirty="0"/>
              <a:t>Sources of error</a:t>
            </a:r>
          </a:p>
        </p:txBody>
      </p:sp>
      <p:pic>
        <p:nvPicPr>
          <p:cNvPr id="9" name="Picture 8">
            <a:extLst>
              <a:ext uri="{FF2B5EF4-FFF2-40B4-BE49-F238E27FC236}">
                <a16:creationId xmlns:a16="http://schemas.microsoft.com/office/drawing/2014/main" id="{EF8000A2-3BFD-B84B-91DA-DA57871363F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145523" y="4869161"/>
            <a:ext cx="2524125" cy="1724025"/>
          </a:xfrm>
          <a:prstGeom prst="rect">
            <a:avLst/>
          </a:prstGeom>
        </p:spPr>
      </p:pic>
    </p:spTree>
    <p:extLst>
      <p:ext uri="{BB962C8B-B14F-4D97-AF65-F5344CB8AC3E}">
        <p14:creationId xmlns:p14="http://schemas.microsoft.com/office/powerpoint/2010/main" val="3702019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22897" y="188640"/>
            <a:ext cx="8229600" cy="11382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200" dirty="0">
              <a:solidFill>
                <a:schemeClr val="tx2"/>
              </a:solidFill>
              <a:latin typeface="Arial Rounded MT Bold" panose="020F0704030504030204" pitchFamily="34" charset="0"/>
              <a:ea typeface="ＭＳ Ｐゴシック" pitchFamily="34" charset="-128"/>
              <a:cs typeface="Arial Bold" charset="0"/>
            </a:endParaRPr>
          </a:p>
        </p:txBody>
      </p:sp>
      <p:sp>
        <p:nvSpPr>
          <p:cNvPr id="6" name="Content Placeholder 2"/>
          <p:cNvSpPr txBox="1">
            <a:spLocks/>
          </p:cNvSpPr>
          <p:nvPr/>
        </p:nvSpPr>
        <p:spPr>
          <a:xfrm>
            <a:off x="611560" y="1326877"/>
            <a:ext cx="8040936" cy="469441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GB" dirty="0"/>
          </a:p>
        </p:txBody>
      </p:sp>
      <p:sp>
        <p:nvSpPr>
          <p:cNvPr id="8" name="Content Placeholder 1"/>
          <p:cNvSpPr txBox="1">
            <a:spLocks/>
          </p:cNvSpPr>
          <p:nvPr/>
        </p:nvSpPr>
        <p:spPr>
          <a:xfrm>
            <a:off x="583896" y="1484784"/>
            <a:ext cx="7992888" cy="403244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GB" sz="2400" dirty="0">
                <a:solidFill>
                  <a:schemeClr val="tx2"/>
                </a:solidFill>
                <a:ea typeface="ＭＳ Ｐゴシック" pitchFamily="34" charset="-128"/>
              </a:rPr>
              <a:t>Focus on what you </a:t>
            </a:r>
            <a:r>
              <a:rPr lang="en-GB" sz="2400" b="1" dirty="0">
                <a:solidFill>
                  <a:srgbClr val="FF0000"/>
                </a:solidFill>
                <a:ea typeface="ＭＳ Ｐゴシック" pitchFamily="34" charset="-128"/>
              </a:rPr>
              <a:t>see</a:t>
            </a:r>
            <a:r>
              <a:rPr lang="en-GB" sz="2400" dirty="0">
                <a:solidFill>
                  <a:srgbClr val="FF0000"/>
                </a:solidFill>
                <a:ea typeface="ＭＳ Ｐゴシック" pitchFamily="34" charset="-128"/>
              </a:rPr>
              <a:t> </a:t>
            </a:r>
            <a:r>
              <a:rPr lang="en-GB" sz="2400" dirty="0">
                <a:solidFill>
                  <a:schemeClr val="tx2"/>
                </a:solidFill>
                <a:ea typeface="ＭＳ Ｐゴシック" pitchFamily="34" charset="-128"/>
              </a:rPr>
              <a:t>and </a:t>
            </a:r>
            <a:r>
              <a:rPr lang="en-GB" sz="2400" b="1" dirty="0">
                <a:solidFill>
                  <a:srgbClr val="FF0000"/>
                </a:solidFill>
                <a:ea typeface="ＭＳ Ｐゴシック" pitchFamily="34" charset="-128"/>
              </a:rPr>
              <a:t>hear</a:t>
            </a:r>
            <a:r>
              <a:rPr lang="en-GB" sz="2400" dirty="0">
                <a:solidFill>
                  <a:schemeClr val="tx2"/>
                </a:solidFill>
                <a:ea typeface="ＭＳ Ｐゴシック" pitchFamily="34" charset="-128"/>
              </a:rPr>
              <a:t> </a:t>
            </a:r>
            <a:r>
              <a:rPr lang="en-GB" sz="2400" dirty="0">
                <a:solidFill>
                  <a:schemeClr val="tx2"/>
                </a:solidFill>
                <a:ea typeface="ＭＳ Ｐゴシック" pitchFamily="34" charset="-128"/>
                <a:cs typeface="Arial" panose="020B0604020202020204" pitchFamily="34" charset="0"/>
              </a:rPr>
              <a:t>the person </a:t>
            </a:r>
            <a:r>
              <a:rPr lang="en-GB" sz="2400" b="1" dirty="0">
                <a:solidFill>
                  <a:srgbClr val="FF0000"/>
                </a:solidFill>
                <a:ea typeface="ＭＳ Ｐゴシック" pitchFamily="34" charset="-128"/>
                <a:cs typeface="Arial" panose="020B0604020202020204" pitchFamily="34" charset="0"/>
              </a:rPr>
              <a:t>doing</a:t>
            </a:r>
            <a:r>
              <a:rPr lang="en-GB" sz="2400" dirty="0">
                <a:solidFill>
                  <a:schemeClr val="tx2"/>
                </a:solidFill>
                <a:ea typeface="ＭＳ Ｐゴシック" pitchFamily="34" charset="-128"/>
                <a:cs typeface="Arial" panose="020B0604020202020204" pitchFamily="34" charset="0"/>
              </a:rPr>
              <a:t> or </a:t>
            </a:r>
            <a:r>
              <a:rPr lang="en-GB" sz="2400" b="1" dirty="0">
                <a:solidFill>
                  <a:srgbClr val="FF0000"/>
                </a:solidFill>
                <a:ea typeface="ＭＳ Ｐゴシック" pitchFamily="34" charset="-128"/>
                <a:cs typeface="Arial" panose="020B0604020202020204" pitchFamily="34" charset="0"/>
              </a:rPr>
              <a:t>saying</a:t>
            </a:r>
            <a:endParaRPr lang="en-GB" sz="2400" b="1" dirty="0">
              <a:solidFill>
                <a:srgbClr val="FF0000"/>
              </a:solidFill>
              <a:ea typeface="ＭＳ Ｐゴシック" pitchFamily="34" charset="-128"/>
            </a:endParaRPr>
          </a:p>
          <a:p>
            <a:pPr>
              <a:defRPr/>
            </a:pPr>
            <a:r>
              <a:rPr lang="en-GB" sz="2400" dirty="0">
                <a:solidFill>
                  <a:schemeClr val="tx2"/>
                </a:solidFill>
                <a:ea typeface="ＭＳ Ｐゴシック" pitchFamily="34" charset="-128"/>
              </a:rPr>
              <a:t>Base your evidence on </a:t>
            </a:r>
            <a:r>
              <a:rPr lang="en-GB" sz="2400" u="sng" dirty="0">
                <a:solidFill>
                  <a:schemeClr val="tx2"/>
                </a:solidFill>
                <a:ea typeface="ＭＳ Ｐゴシック" pitchFamily="34" charset="-128"/>
              </a:rPr>
              <a:t>observed behaviour</a:t>
            </a:r>
          </a:p>
          <a:p>
            <a:pPr>
              <a:defRPr/>
            </a:pPr>
            <a:r>
              <a:rPr lang="en-GB" sz="2400" dirty="0">
                <a:solidFill>
                  <a:schemeClr val="tx2"/>
                </a:solidFill>
                <a:cs typeface="Arial" panose="020B0604020202020204" pitchFamily="34" charset="0"/>
              </a:rPr>
              <a:t>Record examples of:</a:t>
            </a:r>
          </a:p>
          <a:p>
            <a:pPr marL="800100" lvl="1" indent="-342900">
              <a:buFont typeface="Wingdings" panose="05000000000000000000" pitchFamily="2" charset="2"/>
              <a:buChar char="ü"/>
              <a:defRPr/>
            </a:pPr>
            <a:r>
              <a:rPr lang="en-GB" sz="2400" dirty="0">
                <a:solidFill>
                  <a:schemeClr val="tx2"/>
                </a:solidFill>
                <a:cs typeface="Arial" panose="020B0604020202020204" pitchFamily="34" charset="0"/>
              </a:rPr>
              <a:t>what they have saying</a:t>
            </a:r>
          </a:p>
          <a:p>
            <a:pPr marL="800100" lvl="1" indent="-342900">
              <a:buFont typeface="Wingdings" panose="05000000000000000000" pitchFamily="2" charset="2"/>
              <a:buChar char="ü"/>
              <a:defRPr/>
            </a:pPr>
            <a:r>
              <a:rPr lang="en-GB" sz="2400" dirty="0">
                <a:solidFill>
                  <a:schemeClr val="tx2"/>
                </a:solidFill>
                <a:cs typeface="Arial" panose="020B0604020202020204" pitchFamily="34" charset="0"/>
              </a:rPr>
              <a:t>how they said it</a:t>
            </a:r>
          </a:p>
          <a:p>
            <a:pPr marL="800100" lvl="1" indent="-342900">
              <a:buFont typeface="Wingdings" panose="05000000000000000000" pitchFamily="2" charset="2"/>
              <a:buChar char="ü"/>
              <a:defRPr/>
            </a:pPr>
            <a:r>
              <a:rPr lang="en-GB" sz="2400" dirty="0">
                <a:solidFill>
                  <a:schemeClr val="tx2"/>
                </a:solidFill>
                <a:cs typeface="Arial" panose="020B0604020202020204" pitchFamily="34" charset="0"/>
              </a:rPr>
              <a:t>what they did</a:t>
            </a:r>
          </a:p>
          <a:p>
            <a:pPr marL="800100" lvl="1" indent="-342900">
              <a:buFont typeface="Wingdings" panose="05000000000000000000" pitchFamily="2" charset="2"/>
              <a:buChar char="ü"/>
              <a:defRPr/>
            </a:pPr>
            <a:r>
              <a:rPr lang="en-GB" sz="2400" dirty="0">
                <a:solidFill>
                  <a:schemeClr val="tx2"/>
                </a:solidFill>
                <a:cs typeface="Arial" panose="020B0604020202020204" pitchFamily="34" charset="0"/>
              </a:rPr>
              <a:t>How they did it</a:t>
            </a:r>
          </a:p>
          <a:p>
            <a:pPr>
              <a:defRPr/>
            </a:pPr>
            <a:r>
              <a:rPr lang="en-GB" sz="2400" dirty="0">
                <a:solidFill>
                  <a:schemeClr val="tx2"/>
                </a:solidFill>
                <a:cs typeface="Arial" panose="020B0604020202020204" pitchFamily="34" charset="0"/>
              </a:rPr>
              <a:t>Use quotes/feedback where possible</a:t>
            </a:r>
          </a:p>
          <a:p>
            <a:pPr marL="0" indent="0">
              <a:buNone/>
              <a:defRPr/>
            </a:pPr>
            <a:endParaRPr lang="en-GB" sz="2400" u="sng" dirty="0">
              <a:solidFill>
                <a:schemeClr val="tx2"/>
              </a:solidFill>
              <a:ea typeface="ＭＳ Ｐゴシック" pitchFamily="34" charset="-128"/>
            </a:endParaRPr>
          </a:p>
          <a:p>
            <a:pPr>
              <a:defRPr/>
            </a:pPr>
            <a:endParaRPr lang="en-GB" sz="2400" dirty="0">
              <a:solidFill>
                <a:srgbClr val="7030A0"/>
              </a:solidFill>
              <a:latin typeface="Arial" panose="020B0604020202020204" pitchFamily="34" charset="0"/>
              <a:cs typeface="Arial" panose="020B0604020202020204" pitchFamily="34" charset="0"/>
            </a:endParaRPr>
          </a:p>
          <a:p>
            <a:pPr marL="0" indent="0">
              <a:buFontTx/>
              <a:buNone/>
              <a:defRPr/>
            </a:pPr>
            <a:endParaRPr lang="en-GB" sz="900" dirty="0"/>
          </a:p>
        </p:txBody>
      </p:sp>
      <p:pic>
        <p:nvPicPr>
          <p:cNvPr id="9" name="Picture 8" descr="https://encrypted-tbn2.gstatic.com/images?q=tbn:ANd9GcTu3YPoKS0pURQThj7PtWD1bD_WxAw0gDhtzmxTZnQLjYStyBd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8797" y="4765081"/>
            <a:ext cx="20447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5F9CF156-96EE-5E46-AA45-AB41B4A02325}"/>
              </a:ext>
            </a:extLst>
          </p:cNvPr>
          <p:cNvSpPr txBox="1">
            <a:spLocks/>
          </p:cNvSpPr>
          <p:nvPr/>
        </p:nvSpPr>
        <p:spPr>
          <a:xfrm>
            <a:off x="251520" y="260648"/>
            <a:ext cx="8291264" cy="854968"/>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000" kern="1200">
                <a:solidFill>
                  <a:srgbClr val="005EB8"/>
                </a:solidFill>
                <a:latin typeface="+mj-lt"/>
                <a:ea typeface="+mj-ea"/>
                <a:cs typeface="+mj-cs"/>
              </a:defRPr>
            </a:lvl1pPr>
          </a:lstStyle>
          <a:p>
            <a:pPr fontAlgn="auto">
              <a:spcAft>
                <a:spcPts val="0"/>
              </a:spcAft>
            </a:pPr>
            <a:r>
              <a:rPr lang="en-GB" sz="3600" dirty="0"/>
              <a:t>Use evidence</a:t>
            </a:r>
          </a:p>
        </p:txBody>
      </p:sp>
    </p:spTree>
    <p:extLst>
      <p:ext uri="{BB962C8B-B14F-4D97-AF65-F5344CB8AC3E}">
        <p14:creationId xmlns:p14="http://schemas.microsoft.com/office/powerpoint/2010/main" val="1001180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AD811-2942-4148-80EA-8445224D217B}"/>
              </a:ext>
            </a:extLst>
          </p:cNvPr>
          <p:cNvSpPr>
            <a:spLocks noGrp="1"/>
          </p:cNvSpPr>
          <p:nvPr>
            <p:ph type="title"/>
          </p:nvPr>
        </p:nvSpPr>
        <p:spPr>
          <a:xfrm>
            <a:off x="395536" y="377116"/>
            <a:ext cx="8291264" cy="854968"/>
          </a:xfrm>
        </p:spPr>
        <p:txBody>
          <a:bodyPr>
            <a:normAutofit/>
          </a:bodyPr>
          <a:lstStyle/>
          <a:p>
            <a:r>
              <a:rPr lang="en-GB" sz="3600" dirty="0"/>
              <a:t>Lunch</a:t>
            </a:r>
          </a:p>
        </p:txBody>
      </p:sp>
      <p:pic>
        <p:nvPicPr>
          <p:cNvPr id="7" name="Picture 6">
            <a:extLst>
              <a:ext uri="{FF2B5EF4-FFF2-40B4-BE49-F238E27FC236}">
                <a16:creationId xmlns:a16="http://schemas.microsoft.com/office/drawing/2014/main" id="{9660B6FD-7AED-0F41-A000-13D4394048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2636912"/>
            <a:ext cx="3024336" cy="1584176"/>
          </a:xfrm>
          <a:prstGeom prst="rect">
            <a:avLst/>
          </a:prstGeom>
        </p:spPr>
      </p:pic>
    </p:spTree>
    <p:extLst>
      <p:ext uri="{BB962C8B-B14F-4D97-AF65-F5344CB8AC3E}">
        <p14:creationId xmlns:p14="http://schemas.microsoft.com/office/powerpoint/2010/main" val="3982820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22897" y="188640"/>
            <a:ext cx="8229600" cy="11382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200" dirty="0">
              <a:solidFill>
                <a:schemeClr val="tx2"/>
              </a:solidFill>
              <a:latin typeface="Arial Rounded MT Bold" panose="020F0704030504030204" pitchFamily="34" charset="0"/>
              <a:ea typeface="ＭＳ Ｐゴシック" pitchFamily="34" charset="-128"/>
              <a:cs typeface="Arial Bold" charset="0"/>
            </a:endParaRPr>
          </a:p>
        </p:txBody>
      </p:sp>
      <p:sp>
        <p:nvSpPr>
          <p:cNvPr id="9" name="Content Placeholder 1"/>
          <p:cNvSpPr txBox="1">
            <a:spLocks/>
          </p:cNvSpPr>
          <p:nvPr/>
        </p:nvSpPr>
        <p:spPr>
          <a:xfrm>
            <a:off x="361233" y="1771281"/>
            <a:ext cx="8291264" cy="345755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GB" sz="2400" dirty="0">
                <a:solidFill>
                  <a:schemeClr val="accent4">
                    <a:lumMod val="10000"/>
                  </a:schemeClr>
                </a:solidFill>
                <a:cs typeface="Arial" panose="020B0604020202020204" pitchFamily="34" charset="0"/>
              </a:rPr>
              <a:t>Feedback is communication which provides useful information about their behaviour and its effect on others</a:t>
            </a:r>
          </a:p>
          <a:p>
            <a:pPr marL="0" indent="0" algn="just">
              <a:buNone/>
            </a:pPr>
            <a:endParaRPr lang="en-GB" sz="2400" dirty="0">
              <a:solidFill>
                <a:schemeClr val="accent4">
                  <a:lumMod val="10000"/>
                </a:schemeClr>
              </a:solidFill>
              <a:cs typeface="Arial" panose="020B0604020202020204" pitchFamily="34" charset="0"/>
            </a:endParaRPr>
          </a:p>
          <a:p>
            <a:pPr marL="0" indent="0" algn="just">
              <a:buNone/>
            </a:pPr>
            <a:r>
              <a:rPr lang="en-GB" sz="2400" dirty="0">
                <a:solidFill>
                  <a:schemeClr val="accent4">
                    <a:lumMod val="10000"/>
                  </a:schemeClr>
                </a:solidFill>
                <a:cs typeface="Arial" panose="020B0604020202020204" pitchFamily="34" charset="0"/>
              </a:rPr>
              <a:t>It enables people to make better choices in their future and is essential to learning</a:t>
            </a:r>
          </a:p>
          <a:p>
            <a:pPr marL="0" indent="0">
              <a:buNone/>
              <a:defRPr/>
            </a:pPr>
            <a:endParaRPr lang="en-GB" sz="900"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797152"/>
            <a:ext cx="1938660" cy="1701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a:extLst>
              <a:ext uri="{FF2B5EF4-FFF2-40B4-BE49-F238E27FC236}">
                <a16:creationId xmlns:a16="http://schemas.microsoft.com/office/drawing/2014/main" id="{66497786-DA19-2C41-9215-E6AA800FB6B2}"/>
              </a:ext>
            </a:extLst>
          </p:cNvPr>
          <p:cNvSpPr txBox="1">
            <a:spLocks/>
          </p:cNvSpPr>
          <p:nvPr/>
        </p:nvSpPr>
        <p:spPr>
          <a:xfrm>
            <a:off x="251520" y="260648"/>
            <a:ext cx="8291264" cy="854968"/>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000" kern="1200">
                <a:solidFill>
                  <a:srgbClr val="005EB8"/>
                </a:solidFill>
                <a:latin typeface="+mj-lt"/>
                <a:ea typeface="+mj-ea"/>
                <a:cs typeface="+mj-cs"/>
              </a:defRPr>
            </a:lvl1pPr>
          </a:lstStyle>
          <a:p>
            <a:pPr fontAlgn="auto">
              <a:spcAft>
                <a:spcPts val="0"/>
              </a:spcAft>
            </a:pPr>
            <a:r>
              <a:rPr lang="en-GB" sz="3600" dirty="0"/>
              <a:t>Giving feedback</a:t>
            </a:r>
          </a:p>
        </p:txBody>
      </p:sp>
    </p:spTree>
    <p:extLst>
      <p:ext uri="{BB962C8B-B14F-4D97-AF65-F5344CB8AC3E}">
        <p14:creationId xmlns:p14="http://schemas.microsoft.com/office/powerpoint/2010/main" val="99161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089F153-D7D3-9241-A1CE-1D953A5B0C40}"/>
              </a:ext>
            </a:extLst>
          </p:cNvPr>
          <p:cNvSpPr>
            <a:spLocks noGrp="1"/>
          </p:cNvSpPr>
          <p:nvPr>
            <p:ph type="title"/>
          </p:nvPr>
        </p:nvSpPr>
        <p:spPr>
          <a:xfrm>
            <a:off x="251520" y="260648"/>
            <a:ext cx="8291264" cy="854968"/>
          </a:xfrm>
        </p:spPr>
        <p:txBody>
          <a:bodyPr>
            <a:normAutofit/>
          </a:bodyPr>
          <a:lstStyle/>
          <a:p>
            <a:r>
              <a:rPr lang="en-GB" sz="3600" dirty="0"/>
              <a:t>Aims</a:t>
            </a:r>
          </a:p>
        </p:txBody>
      </p:sp>
      <p:sp>
        <p:nvSpPr>
          <p:cNvPr id="4" name="Rectangle 3">
            <a:extLst>
              <a:ext uri="{FF2B5EF4-FFF2-40B4-BE49-F238E27FC236}">
                <a16:creationId xmlns:a16="http://schemas.microsoft.com/office/drawing/2014/main" id="{82ECD771-5ACA-AD48-8E0C-9CE48F891072}"/>
              </a:ext>
            </a:extLst>
          </p:cNvPr>
          <p:cNvSpPr/>
          <p:nvPr/>
        </p:nvSpPr>
        <p:spPr>
          <a:xfrm>
            <a:off x="323528" y="1443841"/>
            <a:ext cx="8291264" cy="4739759"/>
          </a:xfrm>
          <a:prstGeom prst="rect">
            <a:avLst/>
          </a:prstGeom>
        </p:spPr>
        <p:txBody>
          <a:bodyPr wrap="square">
            <a:spAutoFit/>
          </a:bodyPr>
          <a:lstStyle/>
          <a:p>
            <a:pPr marL="457200" indent="-457200">
              <a:buClr>
                <a:srgbClr val="005EA9"/>
              </a:buClr>
              <a:buFont typeface="Arial" panose="020B0604020202020204" pitchFamily="34" charset="0"/>
              <a:buChar char="•"/>
              <a:defRPr/>
            </a:pPr>
            <a:r>
              <a:rPr lang="en-GB" sz="2200" dirty="0">
                <a:solidFill>
                  <a:schemeClr val="accent4">
                    <a:lumMod val="10000"/>
                  </a:schemeClr>
                </a:solidFill>
                <a:latin typeface="Arial" panose="020B0604020202020204" pitchFamily="34" charset="0"/>
                <a:ea typeface="ＭＳ Ｐゴシック" charset="0"/>
                <a:cs typeface="Arial" panose="020B0604020202020204" pitchFamily="34" charset="0"/>
              </a:rPr>
              <a:t>Familiarisation with the organisation’s conversation framework</a:t>
            </a:r>
          </a:p>
          <a:p>
            <a:pPr marL="457200" indent="-457200">
              <a:buClr>
                <a:srgbClr val="005EA9"/>
              </a:buClr>
              <a:buFont typeface="Arial" panose="020B0604020202020204" pitchFamily="34" charset="0"/>
              <a:buChar char="•"/>
              <a:defRPr/>
            </a:pPr>
            <a:r>
              <a:rPr lang="en-GB" sz="2200" dirty="0">
                <a:solidFill>
                  <a:schemeClr val="accent4">
                    <a:lumMod val="10000"/>
                  </a:schemeClr>
                </a:solidFill>
                <a:latin typeface="Arial" panose="020B0604020202020204" pitchFamily="34" charset="0"/>
                <a:ea typeface="ＭＳ Ｐゴシック" charset="0"/>
                <a:cs typeface="Arial" panose="020B0604020202020204" pitchFamily="34" charset="0"/>
              </a:rPr>
              <a:t>Focus on how to have effective, high quality conversations</a:t>
            </a:r>
          </a:p>
          <a:p>
            <a:pPr marL="457200" indent="-457200">
              <a:buClr>
                <a:srgbClr val="005EA9"/>
              </a:buClr>
              <a:buFont typeface="Arial" panose="020B0604020202020204" pitchFamily="34" charset="0"/>
              <a:buChar char="•"/>
              <a:defRPr/>
            </a:pPr>
            <a:r>
              <a:rPr lang="en-GB" sz="2200" dirty="0">
                <a:solidFill>
                  <a:schemeClr val="accent4">
                    <a:lumMod val="10000"/>
                  </a:schemeClr>
                </a:solidFill>
                <a:latin typeface="Arial" panose="020B0604020202020204" pitchFamily="34" charset="0"/>
                <a:ea typeface="ＭＳ Ｐゴシック" charset="0"/>
                <a:cs typeface="Arial" panose="020B0604020202020204" pitchFamily="34" charset="0"/>
              </a:rPr>
              <a:t>Practice giving feedback on what people do and how they behave</a:t>
            </a:r>
          </a:p>
          <a:p>
            <a:pPr marL="457200" indent="-457200">
              <a:buClr>
                <a:srgbClr val="005EA9"/>
              </a:buClr>
              <a:buFont typeface="Arial" panose="020B0604020202020204" pitchFamily="34" charset="0"/>
              <a:buChar char="•"/>
              <a:defRPr/>
            </a:pPr>
            <a:r>
              <a:rPr lang="en-GB" sz="2200" dirty="0">
                <a:solidFill>
                  <a:schemeClr val="accent4">
                    <a:lumMod val="10000"/>
                  </a:schemeClr>
                </a:solidFill>
                <a:latin typeface="Arial" panose="020B0604020202020204" pitchFamily="34" charset="0"/>
                <a:ea typeface="ＭＳ Ｐゴシック" charset="0"/>
                <a:cs typeface="Arial" panose="020B0604020202020204" pitchFamily="34" charset="0"/>
              </a:rPr>
              <a:t>Exploring development options </a:t>
            </a:r>
          </a:p>
          <a:p>
            <a:pPr marL="457200" indent="-457200">
              <a:buClr>
                <a:srgbClr val="005EA9"/>
              </a:buClr>
              <a:buFont typeface="Arial" panose="020B0604020202020204" pitchFamily="34" charset="0"/>
              <a:buChar char="•"/>
              <a:defRPr/>
            </a:pPr>
            <a:r>
              <a:rPr lang="en-GB" sz="2200" dirty="0">
                <a:solidFill>
                  <a:schemeClr val="accent4">
                    <a:lumMod val="10000"/>
                  </a:schemeClr>
                </a:solidFill>
                <a:latin typeface="Arial" panose="020B0604020202020204" pitchFamily="34" charset="0"/>
                <a:ea typeface="ＭＳ Ｐゴシック" charset="0"/>
                <a:cs typeface="Arial" panose="020B0604020202020204" pitchFamily="34" charset="0"/>
              </a:rPr>
              <a:t>Setting individual goals linked to the organisation’s strategy</a:t>
            </a:r>
          </a:p>
          <a:p>
            <a:pPr marL="457200" indent="-457200">
              <a:buClr>
                <a:srgbClr val="005EA9"/>
              </a:buClr>
              <a:buFont typeface="Arial" panose="020B0604020202020204" pitchFamily="34" charset="0"/>
              <a:buChar char="•"/>
              <a:defRPr/>
            </a:pPr>
            <a:r>
              <a:rPr lang="en-GB" sz="2200" dirty="0">
                <a:solidFill>
                  <a:schemeClr val="accent4">
                    <a:lumMod val="10000"/>
                  </a:schemeClr>
                </a:solidFill>
                <a:latin typeface="Arial" panose="020B0604020202020204" pitchFamily="34" charset="0"/>
                <a:ea typeface="ＭＳ Ｐゴシック" charset="0"/>
                <a:cs typeface="Arial" panose="020B0604020202020204" pitchFamily="34" charset="0"/>
              </a:rPr>
              <a:t>Plan a conversation for somebody in your team</a:t>
            </a:r>
          </a:p>
          <a:p>
            <a:pPr marL="457200" indent="-457200">
              <a:buFont typeface="Arial" panose="020B0604020202020204" pitchFamily="34" charset="0"/>
              <a:buChar char="•"/>
              <a:defRPr/>
            </a:pPr>
            <a:endParaRPr lang="en-GB" dirty="0">
              <a:solidFill>
                <a:schemeClr val="accent4">
                  <a:lumMod val="10000"/>
                </a:schemeClr>
              </a:solidFill>
              <a:latin typeface="Arial" panose="020B0604020202020204" pitchFamily="34" charset="0"/>
              <a:ea typeface="ＭＳ Ｐゴシック" charset="0"/>
              <a:cs typeface="Arial" panose="020B0604020202020204" pitchFamily="34" charset="0"/>
            </a:endParaRPr>
          </a:p>
          <a:p>
            <a:pPr marL="457200" indent="-457200">
              <a:buFont typeface="Arial" panose="020B0604020202020204" pitchFamily="34" charset="0"/>
              <a:buChar char="•"/>
              <a:defRPr/>
            </a:pPr>
            <a:endParaRPr lang="en-GB" dirty="0">
              <a:solidFill>
                <a:schemeClr val="accent4">
                  <a:lumMod val="10000"/>
                </a:schemeClr>
              </a:solidFill>
              <a:latin typeface="Arial" panose="020B0604020202020204" pitchFamily="34" charset="0"/>
              <a:ea typeface="ＭＳ Ｐゴシック" charset="0"/>
              <a:cs typeface="Arial" panose="020B0604020202020204" pitchFamily="34" charset="0"/>
            </a:endParaRPr>
          </a:p>
          <a:p>
            <a:pPr marL="457200" indent="-457200">
              <a:buFont typeface="Arial" panose="020B0604020202020204" pitchFamily="34" charset="0"/>
              <a:buChar char="•"/>
              <a:defRPr/>
            </a:pPr>
            <a:endParaRPr lang="en-GB" dirty="0">
              <a:solidFill>
                <a:schemeClr val="accent4">
                  <a:lumMod val="10000"/>
                </a:schemeClr>
              </a:solidFill>
              <a:latin typeface="Arial" panose="020B0604020202020204" pitchFamily="34" charset="0"/>
              <a:ea typeface="ＭＳ Ｐゴシック" charset="0"/>
              <a:cs typeface="Arial" panose="020B0604020202020204" pitchFamily="34" charset="0"/>
            </a:endParaRPr>
          </a:p>
          <a:p>
            <a:pPr marL="457200" indent="-457200">
              <a:buFont typeface="Arial" panose="020B0604020202020204" pitchFamily="34" charset="0"/>
              <a:buChar char="•"/>
              <a:defRPr/>
            </a:pPr>
            <a:endParaRPr lang="en-GB" dirty="0">
              <a:solidFill>
                <a:schemeClr val="accent4">
                  <a:lumMod val="10000"/>
                </a:schemeClr>
              </a:solidFill>
              <a:latin typeface="Arial" panose="020B0604020202020204" pitchFamily="34" charset="0"/>
              <a:ea typeface="ＭＳ Ｐゴシック" charset="0"/>
              <a:cs typeface="Arial" panose="020B0604020202020204" pitchFamily="34" charset="0"/>
            </a:endParaRPr>
          </a:p>
          <a:p>
            <a:pPr marL="457200" indent="-457200">
              <a:buFont typeface="Arial" panose="020B0604020202020204" pitchFamily="34" charset="0"/>
              <a:buChar char="•"/>
              <a:defRPr/>
            </a:pPr>
            <a:endParaRPr lang="en-GB" dirty="0">
              <a:solidFill>
                <a:schemeClr val="accent4">
                  <a:lumMod val="10000"/>
                </a:schemeClr>
              </a:solidFill>
              <a:latin typeface="Arial" panose="020B0604020202020204" pitchFamily="34" charset="0"/>
              <a:ea typeface="ＭＳ Ｐゴシック" charset="0"/>
              <a:cs typeface="Arial" panose="020B0604020202020204" pitchFamily="34" charset="0"/>
            </a:endParaRPr>
          </a:p>
          <a:p>
            <a:pPr marL="457200" indent="-457200">
              <a:buFont typeface="Arial" panose="020B0604020202020204" pitchFamily="34" charset="0"/>
              <a:buChar char="•"/>
              <a:defRPr/>
            </a:pPr>
            <a:endParaRPr lang="en-GB" dirty="0">
              <a:solidFill>
                <a:schemeClr val="accent4">
                  <a:lumMod val="10000"/>
                </a:schemeClr>
              </a:solidFill>
              <a:latin typeface="Arial" panose="020B0604020202020204" pitchFamily="34" charset="0"/>
              <a:ea typeface="ＭＳ Ｐゴシック" charset="0"/>
              <a:cs typeface="Arial" panose="020B0604020202020204" pitchFamily="34" charset="0"/>
            </a:endParaRPr>
          </a:p>
          <a:p>
            <a:pPr marL="457200" indent="-457200">
              <a:buFont typeface="Arial" panose="020B0604020202020204" pitchFamily="34" charset="0"/>
              <a:buChar char="•"/>
              <a:defRPr/>
            </a:pPr>
            <a:endParaRPr lang="en-GB" dirty="0">
              <a:solidFill>
                <a:schemeClr val="accent4">
                  <a:lumMod val="10000"/>
                </a:schemeClr>
              </a:solidFill>
              <a:latin typeface="Arial" panose="020B0604020202020204" pitchFamily="34" charset="0"/>
              <a:ea typeface="ＭＳ Ｐゴシック" charset="0"/>
              <a:cs typeface="Arial" panose="020B0604020202020204" pitchFamily="34" charset="0"/>
            </a:endParaRPr>
          </a:p>
        </p:txBody>
      </p:sp>
      <p:pic>
        <p:nvPicPr>
          <p:cNvPr id="5" name="Picture 4">
            <a:extLst>
              <a:ext uri="{FF2B5EF4-FFF2-40B4-BE49-F238E27FC236}">
                <a16:creationId xmlns:a16="http://schemas.microsoft.com/office/drawing/2014/main" id="{29E8408D-7C41-8149-8C7E-9CC8C1F1DB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5157191"/>
            <a:ext cx="1882552" cy="1496373"/>
          </a:xfrm>
          <a:prstGeom prst="rect">
            <a:avLst/>
          </a:prstGeom>
        </p:spPr>
      </p:pic>
    </p:spTree>
    <p:extLst>
      <p:ext uri="{BB962C8B-B14F-4D97-AF65-F5344CB8AC3E}">
        <p14:creationId xmlns:p14="http://schemas.microsoft.com/office/powerpoint/2010/main" val="1760082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22897" y="188640"/>
            <a:ext cx="8229600" cy="11382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200" dirty="0">
              <a:solidFill>
                <a:schemeClr val="tx2"/>
              </a:solidFill>
              <a:latin typeface="Arial Rounded MT Bold" panose="020F0704030504030204" pitchFamily="34" charset="0"/>
              <a:ea typeface="ＭＳ Ｐゴシック" pitchFamily="34" charset="-128"/>
              <a:cs typeface="Arial Bold" charset="0"/>
            </a:endParaRPr>
          </a:p>
        </p:txBody>
      </p:sp>
      <p:sp>
        <p:nvSpPr>
          <p:cNvPr id="6" name="Content Placeholder 2"/>
          <p:cNvSpPr txBox="1">
            <a:spLocks/>
          </p:cNvSpPr>
          <p:nvPr/>
        </p:nvSpPr>
        <p:spPr>
          <a:xfrm>
            <a:off x="413490" y="1326877"/>
            <a:ext cx="8229600" cy="1598067"/>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altLang="en-US" sz="2400" i="1" dirty="0">
                <a:solidFill>
                  <a:schemeClr val="tx2"/>
                </a:solidFill>
                <a:cs typeface="Arial" pitchFamily="34" charset="0"/>
              </a:rPr>
              <a:t>“…..making clear the line of sight from individual to corporate objectives can improve discretionary effort by up to 28 per cent, and giving fair and accurate feedback by up to 39 per cent.” </a:t>
            </a:r>
          </a:p>
          <a:p>
            <a:r>
              <a:rPr lang="en-GB" altLang="en-US" sz="1400" dirty="0">
                <a:solidFill>
                  <a:schemeClr val="tx2"/>
                </a:solidFill>
                <a:cs typeface="Arial" pitchFamily="34" charset="0"/>
              </a:rPr>
              <a:t>Roebuck 2011</a:t>
            </a:r>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049" y="2780928"/>
            <a:ext cx="7112843" cy="3535747"/>
          </a:xfrm>
          <a:prstGeom prst="rect">
            <a:avLst/>
          </a:prstGeom>
        </p:spPr>
      </p:pic>
      <p:sp>
        <p:nvSpPr>
          <p:cNvPr id="8" name="Title 1">
            <a:extLst>
              <a:ext uri="{FF2B5EF4-FFF2-40B4-BE49-F238E27FC236}">
                <a16:creationId xmlns:a16="http://schemas.microsoft.com/office/drawing/2014/main" id="{241A3729-3242-0049-AFE0-37E06C35FE73}"/>
              </a:ext>
            </a:extLst>
          </p:cNvPr>
          <p:cNvSpPr txBox="1">
            <a:spLocks/>
          </p:cNvSpPr>
          <p:nvPr/>
        </p:nvSpPr>
        <p:spPr>
          <a:xfrm>
            <a:off x="251520" y="260648"/>
            <a:ext cx="8291264" cy="854968"/>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000" kern="1200">
                <a:solidFill>
                  <a:srgbClr val="005EB8"/>
                </a:solidFill>
                <a:latin typeface="+mj-lt"/>
                <a:ea typeface="+mj-ea"/>
                <a:cs typeface="+mj-cs"/>
              </a:defRPr>
            </a:lvl1pPr>
          </a:lstStyle>
          <a:p>
            <a:pPr fontAlgn="auto">
              <a:spcAft>
                <a:spcPts val="0"/>
              </a:spcAft>
            </a:pPr>
            <a:r>
              <a:rPr lang="en-GB" sz="3600" dirty="0"/>
              <a:t>Discretionary Effort</a:t>
            </a:r>
          </a:p>
        </p:txBody>
      </p:sp>
    </p:spTree>
    <p:extLst>
      <p:ext uri="{BB962C8B-B14F-4D97-AF65-F5344CB8AC3E}">
        <p14:creationId xmlns:p14="http://schemas.microsoft.com/office/powerpoint/2010/main" val="1078839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22897" y="188640"/>
            <a:ext cx="8229600" cy="11382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200" dirty="0">
              <a:solidFill>
                <a:schemeClr val="tx2"/>
              </a:solidFill>
              <a:latin typeface="Arial Rounded MT Bold" panose="020F0704030504030204" pitchFamily="34" charset="0"/>
              <a:ea typeface="ＭＳ Ｐゴシック" pitchFamily="34" charset="-128"/>
              <a:cs typeface="Arial Bold" charset="0"/>
            </a:endParaRPr>
          </a:p>
        </p:txBody>
      </p:sp>
      <p:sp>
        <p:nvSpPr>
          <p:cNvPr id="80" name="TextBox 29"/>
          <p:cNvSpPr txBox="1">
            <a:spLocks noChangeArrowheads="1"/>
          </p:cNvSpPr>
          <p:nvPr/>
        </p:nvSpPr>
        <p:spPr bwMode="auto">
          <a:xfrm>
            <a:off x="785813" y="2373313"/>
            <a:ext cx="15049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ＭＳ Ｐゴシック" charset="0"/>
                <a:cs typeface="ＭＳ Ｐゴシック" charset="0"/>
              </a:defRPr>
            </a:lvl1pPr>
            <a:lvl2pPr marL="742950" indent="-285750" eaLnBrk="0" hangingPunct="0">
              <a:defRPr sz="2400">
                <a:solidFill>
                  <a:srgbClr val="000000"/>
                </a:solidFill>
                <a:latin typeface="Arial" charset="0"/>
                <a:ea typeface="ＭＳ Ｐゴシック" charset="0"/>
              </a:defRPr>
            </a:lvl2pPr>
            <a:lvl3pPr marL="1143000" indent="-228600" eaLnBrk="0" hangingPunct="0">
              <a:defRPr sz="2400">
                <a:solidFill>
                  <a:srgbClr val="000000"/>
                </a:solidFill>
                <a:latin typeface="Arial" charset="0"/>
                <a:ea typeface="ＭＳ Ｐゴシック" charset="0"/>
              </a:defRPr>
            </a:lvl3pPr>
            <a:lvl4pPr marL="1600200" indent="-228600" eaLnBrk="0" hangingPunct="0">
              <a:defRPr sz="2400">
                <a:solidFill>
                  <a:srgbClr val="000000"/>
                </a:solidFill>
                <a:latin typeface="Arial" charset="0"/>
                <a:ea typeface="ＭＳ Ｐゴシック" charset="0"/>
              </a:defRPr>
            </a:lvl4pPr>
            <a:lvl5pPr marL="2057400" indent="-228600" eaLnBrk="0" hangingPunct="0">
              <a:defRPr sz="2400">
                <a:solidFill>
                  <a:srgbClr val="000000"/>
                </a:solidFill>
                <a:latin typeface="Arial" charset="0"/>
                <a:ea typeface="ＭＳ Ｐゴシック" charset="0"/>
              </a:defRPr>
            </a:lvl5pPr>
            <a:lvl6pPr marL="2514600" indent="-228600" eaLnBrk="0" fontAlgn="base" hangingPunct="0">
              <a:spcBef>
                <a:spcPct val="0"/>
              </a:spcBef>
              <a:spcAft>
                <a:spcPct val="0"/>
              </a:spcAft>
              <a:defRPr sz="2400">
                <a:solidFill>
                  <a:srgbClr val="000000"/>
                </a:solidFill>
                <a:latin typeface="Arial" charset="0"/>
                <a:ea typeface="ＭＳ Ｐゴシック" charset="0"/>
              </a:defRPr>
            </a:lvl6pPr>
            <a:lvl7pPr marL="2971800" indent="-228600" eaLnBrk="0" fontAlgn="base" hangingPunct="0">
              <a:spcBef>
                <a:spcPct val="0"/>
              </a:spcBef>
              <a:spcAft>
                <a:spcPct val="0"/>
              </a:spcAft>
              <a:defRPr sz="2400">
                <a:solidFill>
                  <a:srgbClr val="000000"/>
                </a:solidFill>
                <a:latin typeface="Arial" charset="0"/>
                <a:ea typeface="ＭＳ Ｐゴシック" charset="0"/>
              </a:defRPr>
            </a:lvl7pPr>
            <a:lvl8pPr marL="3429000" indent="-228600" eaLnBrk="0" fontAlgn="base" hangingPunct="0">
              <a:spcBef>
                <a:spcPct val="0"/>
              </a:spcBef>
              <a:spcAft>
                <a:spcPct val="0"/>
              </a:spcAft>
              <a:defRPr sz="2400">
                <a:solidFill>
                  <a:srgbClr val="000000"/>
                </a:solidFill>
                <a:latin typeface="Arial" charset="0"/>
                <a:ea typeface="ＭＳ Ｐゴシック" charset="0"/>
              </a:defRPr>
            </a:lvl8pPr>
            <a:lvl9pPr marL="3886200" indent="-228600" eaLnBrk="0" fontAlgn="base" hangingPunct="0">
              <a:spcBef>
                <a:spcPct val="0"/>
              </a:spcBef>
              <a:spcAft>
                <a:spcPct val="0"/>
              </a:spcAft>
              <a:defRPr sz="2400">
                <a:solidFill>
                  <a:srgbClr val="000000"/>
                </a:solidFill>
                <a:latin typeface="Arial" charset="0"/>
                <a:ea typeface="ＭＳ Ｐゴシック" charset="0"/>
              </a:defRPr>
            </a:lvl9pPr>
          </a:lstStyle>
          <a:p>
            <a:pPr algn="ctr" eaLnBrk="1" hangingPunct="1"/>
            <a:endParaRPr lang="en-US" sz="1800" dirty="0">
              <a:solidFill>
                <a:srgbClr val="434E38"/>
              </a:solidFill>
            </a:endParaRPr>
          </a:p>
          <a:p>
            <a:pPr algn="ctr" eaLnBrk="1" hangingPunct="1"/>
            <a:r>
              <a:rPr lang="en-US" sz="1800" dirty="0">
                <a:solidFill>
                  <a:srgbClr val="434E38"/>
                </a:solidFill>
              </a:rPr>
              <a:t>Known by others</a:t>
            </a:r>
          </a:p>
        </p:txBody>
      </p:sp>
      <p:sp>
        <p:nvSpPr>
          <p:cNvPr id="81" name="TextBox 30"/>
          <p:cNvSpPr txBox="1">
            <a:spLocks noChangeArrowheads="1"/>
          </p:cNvSpPr>
          <p:nvPr/>
        </p:nvSpPr>
        <p:spPr bwMode="auto">
          <a:xfrm>
            <a:off x="869950" y="4648200"/>
            <a:ext cx="13128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ＭＳ Ｐゴシック" charset="0"/>
                <a:cs typeface="ＭＳ Ｐゴシック" charset="0"/>
              </a:defRPr>
            </a:lvl1pPr>
            <a:lvl2pPr marL="742950" indent="-285750" eaLnBrk="0" hangingPunct="0">
              <a:defRPr sz="2400">
                <a:solidFill>
                  <a:srgbClr val="000000"/>
                </a:solidFill>
                <a:latin typeface="Arial" charset="0"/>
                <a:ea typeface="ＭＳ Ｐゴシック" charset="0"/>
              </a:defRPr>
            </a:lvl2pPr>
            <a:lvl3pPr marL="1143000" indent="-228600" eaLnBrk="0" hangingPunct="0">
              <a:defRPr sz="2400">
                <a:solidFill>
                  <a:srgbClr val="000000"/>
                </a:solidFill>
                <a:latin typeface="Arial" charset="0"/>
                <a:ea typeface="ＭＳ Ｐゴシック" charset="0"/>
              </a:defRPr>
            </a:lvl3pPr>
            <a:lvl4pPr marL="1600200" indent="-228600" eaLnBrk="0" hangingPunct="0">
              <a:defRPr sz="2400">
                <a:solidFill>
                  <a:srgbClr val="000000"/>
                </a:solidFill>
                <a:latin typeface="Arial" charset="0"/>
                <a:ea typeface="ＭＳ Ｐゴシック" charset="0"/>
              </a:defRPr>
            </a:lvl4pPr>
            <a:lvl5pPr marL="2057400" indent="-228600" eaLnBrk="0" hangingPunct="0">
              <a:defRPr sz="2400">
                <a:solidFill>
                  <a:srgbClr val="000000"/>
                </a:solidFill>
                <a:latin typeface="Arial" charset="0"/>
                <a:ea typeface="ＭＳ Ｐゴシック" charset="0"/>
              </a:defRPr>
            </a:lvl5pPr>
            <a:lvl6pPr marL="2514600" indent="-228600" eaLnBrk="0" fontAlgn="base" hangingPunct="0">
              <a:spcBef>
                <a:spcPct val="0"/>
              </a:spcBef>
              <a:spcAft>
                <a:spcPct val="0"/>
              </a:spcAft>
              <a:defRPr sz="2400">
                <a:solidFill>
                  <a:srgbClr val="000000"/>
                </a:solidFill>
                <a:latin typeface="Arial" charset="0"/>
                <a:ea typeface="ＭＳ Ｐゴシック" charset="0"/>
              </a:defRPr>
            </a:lvl6pPr>
            <a:lvl7pPr marL="2971800" indent="-228600" eaLnBrk="0" fontAlgn="base" hangingPunct="0">
              <a:spcBef>
                <a:spcPct val="0"/>
              </a:spcBef>
              <a:spcAft>
                <a:spcPct val="0"/>
              </a:spcAft>
              <a:defRPr sz="2400">
                <a:solidFill>
                  <a:srgbClr val="000000"/>
                </a:solidFill>
                <a:latin typeface="Arial" charset="0"/>
                <a:ea typeface="ＭＳ Ｐゴシック" charset="0"/>
              </a:defRPr>
            </a:lvl7pPr>
            <a:lvl8pPr marL="3429000" indent="-228600" eaLnBrk="0" fontAlgn="base" hangingPunct="0">
              <a:spcBef>
                <a:spcPct val="0"/>
              </a:spcBef>
              <a:spcAft>
                <a:spcPct val="0"/>
              </a:spcAft>
              <a:defRPr sz="2400">
                <a:solidFill>
                  <a:srgbClr val="000000"/>
                </a:solidFill>
                <a:latin typeface="Arial" charset="0"/>
                <a:ea typeface="ＭＳ Ｐゴシック" charset="0"/>
              </a:defRPr>
            </a:lvl8pPr>
            <a:lvl9pPr marL="3886200" indent="-228600" eaLnBrk="0" fontAlgn="base" hangingPunct="0">
              <a:spcBef>
                <a:spcPct val="0"/>
              </a:spcBef>
              <a:spcAft>
                <a:spcPct val="0"/>
              </a:spcAft>
              <a:defRPr sz="2400">
                <a:solidFill>
                  <a:srgbClr val="000000"/>
                </a:solidFill>
                <a:latin typeface="Arial" charset="0"/>
                <a:ea typeface="ＭＳ Ｐゴシック" charset="0"/>
              </a:defRPr>
            </a:lvl9pPr>
          </a:lstStyle>
          <a:p>
            <a:pPr algn="ctr" eaLnBrk="1" hangingPunct="1"/>
            <a:r>
              <a:rPr lang="en-GB" sz="1800" dirty="0">
                <a:solidFill>
                  <a:srgbClr val="434E38"/>
                </a:solidFill>
              </a:rPr>
              <a:t>Unknown by others</a:t>
            </a:r>
            <a:endParaRPr lang="en-US" sz="1800" dirty="0">
              <a:solidFill>
                <a:srgbClr val="434E38"/>
              </a:solidFill>
            </a:endParaRPr>
          </a:p>
        </p:txBody>
      </p:sp>
      <p:sp>
        <p:nvSpPr>
          <p:cNvPr id="82" name="TextBox 31"/>
          <p:cNvSpPr txBox="1">
            <a:spLocks noChangeArrowheads="1"/>
          </p:cNvSpPr>
          <p:nvPr/>
        </p:nvSpPr>
        <p:spPr bwMode="auto">
          <a:xfrm>
            <a:off x="2514600" y="1077913"/>
            <a:ext cx="1752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ＭＳ Ｐゴシック" charset="0"/>
                <a:cs typeface="ＭＳ Ｐゴシック" charset="0"/>
              </a:defRPr>
            </a:lvl1pPr>
            <a:lvl2pPr marL="742950" indent="-285750" eaLnBrk="0" hangingPunct="0">
              <a:defRPr sz="2400">
                <a:solidFill>
                  <a:srgbClr val="000000"/>
                </a:solidFill>
                <a:latin typeface="Arial" charset="0"/>
                <a:ea typeface="ＭＳ Ｐゴシック" charset="0"/>
              </a:defRPr>
            </a:lvl2pPr>
            <a:lvl3pPr marL="1143000" indent="-228600" eaLnBrk="0" hangingPunct="0">
              <a:defRPr sz="2400">
                <a:solidFill>
                  <a:srgbClr val="000000"/>
                </a:solidFill>
                <a:latin typeface="Arial" charset="0"/>
                <a:ea typeface="ＭＳ Ｐゴシック" charset="0"/>
              </a:defRPr>
            </a:lvl3pPr>
            <a:lvl4pPr marL="1600200" indent="-228600" eaLnBrk="0" hangingPunct="0">
              <a:defRPr sz="2400">
                <a:solidFill>
                  <a:srgbClr val="000000"/>
                </a:solidFill>
                <a:latin typeface="Arial" charset="0"/>
                <a:ea typeface="ＭＳ Ｐゴシック" charset="0"/>
              </a:defRPr>
            </a:lvl4pPr>
            <a:lvl5pPr marL="2057400" indent="-228600" eaLnBrk="0" hangingPunct="0">
              <a:defRPr sz="2400">
                <a:solidFill>
                  <a:srgbClr val="000000"/>
                </a:solidFill>
                <a:latin typeface="Arial" charset="0"/>
                <a:ea typeface="ＭＳ Ｐゴシック" charset="0"/>
              </a:defRPr>
            </a:lvl5pPr>
            <a:lvl6pPr marL="2514600" indent="-228600" eaLnBrk="0" fontAlgn="base" hangingPunct="0">
              <a:spcBef>
                <a:spcPct val="0"/>
              </a:spcBef>
              <a:spcAft>
                <a:spcPct val="0"/>
              </a:spcAft>
              <a:defRPr sz="2400">
                <a:solidFill>
                  <a:srgbClr val="000000"/>
                </a:solidFill>
                <a:latin typeface="Arial" charset="0"/>
                <a:ea typeface="ＭＳ Ｐゴシック" charset="0"/>
              </a:defRPr>
            </a:lvl6pPr>
            <a:lvl7pPr marL="2971800" indent="-228600" eaLnBrk="0" fontAlgn="base" hangingPunct="0">
              <a:spcBef>
                <a:spcPct val="0"/>
              </a:spcBef>
              <a:spcAft>
                <a:spcPct val="0"/>
              </a:spcAft>
              <a:defRPr sz="2400">
                <a:solidFill>
                  <a:srgbClr val="000000"/>
                </a:solidFill>
                <a:latin typeface="Arial" charset="0"/>
                <a:ea typeface="ＭＳ Ｐゴシック" charset="0"/>
              </a:defRPr>
            </a:lvl7pPr>
            <a:lvl8pPr marL="3429000" indent="-228600" eaLnBrk="0" fontAlgn="base" hangingPunct="0">
              <a:spcBef>
                <a:spcPct val="0"/>
              </a:spcBef>
              <a:spcAft>
                <a:spcPct val="0"/>
              </a:spcAft>
              <a:defRPr sz="2400">
                <a:solidFill>
                  <a:srgbClr val="000000"/>
                </a:solidFill>
                <a:latin typeface="Arial" charset="0"/>
                <a:ea typeface="ＭＳ Ｐゴシック" charset="0"/>
              </a:defRPr>
            </a:lvl8pPr>
            <a:lvl9pPr marL="3886200" indent="-228600" eaLnBrk="0" fontAlgn="base" hangingPunct="0">
              <a:spcBef>
                <a:spcPct val="0"/>
              </a:spcBef>
              <a:spcAft>
                <a:spcPct val="0"/>
              </a:spcAft>
              <a:defRPr sz="2400">
                <a:solidFill>
                  <a:srgbClr val="000000"/>
                </a:solidFill>
                <a:latin typeface="Arial" charset="0"/>
                <a:ea typeface="ＭＳ Ｐゴシック" charset="0"/>
              </a:defRPr>
            </a:lvl9pPr>
          </a:lstStyle>
          <a:p>
            <a:pPr algn="ctr" eaLnBrk="1" hangingPunct="1"/>
            <a:endParaRPr lang="en-US" sz="1800" dirty="0">
              <a:solidFill>
                <a:srgbClr val="434E38"/>
              </a:solidFill>
            </a:endParaRPr>
          </a:p>
          <a:p>
            <a:pPr algn="ctr" eaLnBrk="1" hangingPunct="1"/>
            <a:r>
              <a:rPr lang="en-US" sz="1800" dirty="0">
                <a:solidFill>
                  <a:srgbClr val="434E38"/>
                </a:solidFill>
              </a:rPr>
              <a:t>Known by self</a:t>
            </a:r>
          </a:p>
        </p:txBody>
      </p:sp>
      <p:sp>
        <p:nvSpPr>
          <p:cNvPr id="83" name="TextBox 32"/>
          <p:cNvSpPr txBox="1">
            <a:spLocks noChangeArrowheads="1"/>
          </p:cNvSpPr>
          <p:nvPr/>
        </p:nvSpPr>
        <p:spPr bwMode="auto">
          <a:xfrm>
            <a:off x="4724400" y="1077913"/>
            <a:ext cx="1981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ＭＳ Ｐゴシック" charset="0"/>
                <a:cs typeface="ＭＳ Ｐゴシック" charset="0"/>
              </a:defRPr>
            </a:lvl1pPr>
            <a:lvl2pPr marL="742950" indent="-285750" eaLnBrk="0" hangingPunct="0">
              <a:defRPr sz="2400">
                <a:solidFill>
                  <a:srgbClr val="000000"/>
                </a:solidFill>
                <a:latin typeface="Arial" charset="0"/>
                <a:ea typeface="ＭＳ Ｐゴシック" charset="0"/>
              </a:defRPr>
            </a:lvl2pPr>
            <a:lvl3pPr marL="1143000" indent="-228600" eaLnBrk="0" hangingPunct="0">
              <a:defRPr sz="2400">
                <a:solidFill>
                  <a:srgbClr val="000000"/>
                </a:solidFill>
                <a:latin typeface="Arial" charset="0"/>
                <a:ea typeface="ＭＳ Ｐゴシック" charset="0"/>
              </a:defRPr>
            </a:lvl3pPr>
            <a:lvl4pPr marL="1600200" indent="-228600" eaLnBrk="0" hangingPunct="0">
              <a:defRPr sz="2400">
                <a:solidFill>
                  <a:srgbClr val="000000"/>
                </a:solidFill>
                <a:latin typeface="Arial" charset="0"/>
                <a:ea typeface="ＭＳ Ｐゴシック" charset="0"/>
              </a:defRPr>
            </a:lvl4pPr>
            <a:lvl5pPr marL="2057400" indent="-228600" eaLnBrk="0" hangingPunct="0">
              <a:defRPr sz="2400">
                <a:solidFill>
                  <a:srgbClr val="000000"/>
                </a:solidFill>
                <a:latin typeface="Arial" charset="0"/>
                <a:ea typeface="ＭＳ Ｐゴシック" charset="0"/>
              </a:defRPr>
            </a:lvl5pPr>
            <a:lvl6pPr marL="2514600" indent="-228600" eaLnBrk="0" fontAlgn="base" hangingPunct="0">
              <a:spcBef>
                <a:spcPct val="0"/>
              </a:spcBef>
              <a:spcAft>
                <a:spcPct val="0"/>
              </a:spcAft>
              <a:defRPr sz="2400">
                <a:solidFill>
                  <a:srgbClr val="000000"/>
                </a:solidFill>
                <a:latin typeface="Arial" charset="0"/>
                <a:ea typeface="ＭＳ Ｐゴシック" charset="0"/>
              </a:defRPr>
            </a:lvl6pPr>
            <a:lvl7pPr marL="2971800" indent="-228600" eaLnBrk="0" fontAlgn="base" hangingPunct="0">
              <a:spcBef>
                <a:spcPct val="0"/>
              </a:spcBef>
              <a:spcAft>
                <a:spcPct val="0"/>
              </a:spcAft>
              <a:defRPr sz="2400">
                <a:solidFill>
                  <a:srgbClr val="000000"/>
                </a:solidFill>
                <a:latin typeface="Arial" charset="0"/>
                <a:ea typeface="ＭＳ Ｐゴシック" charset="0"/>
              </a:defRPr>
            </a:lvl7pPr>
            <a:lvl8pPr marL="3429000" indent="-228600" eaLnBrk="0" fontAlgn="base" hangingPunct="0">
              <a:spcBef>
                <a:spcPct val="0"/>
              </a:spcBef>
              <a:spcAft>
                <a:spcPct val="0"/>
              </a:spcAft>
              <a:defRPr sz="2400">
                <a:solidFill>
                  <a:srgbClr val="000000"/>
                </a:solidFill>
                <a:latin typeface="Arial" charset="0"/>
                <a:ea typeface="ＭＳ Ｐゴシック" charset="0"/>
              </a:defRPr>
            </a:lvl8pPr>
            <a:lvl9pPr marL="3886200" indent="-228600" eaLnBrk="0" fontAlgn="base" hangingPunct="0">
              <a:spcBef>
                <a:spcPct val="0"/>
              </a:spcBef>
              <a:spcAft>
                <a:spcPct val="0"/>
              </a:spcAft>
              <a:defRPr sz="2400">
                <a:solidFill>
                  <a:srgbClr val="000000"/>
                </a:solidFill>
                <a:latin typeface="Arial" charset="0"/>
                <a:ea typeface="ＭＳ Ｐゴシック" charset="0"/>
              </a:defRPr>
            </a:lvl9pPr>
          </a:lstStyle>
          <a:p>
            <a:pPr algn="ctr" eaLnBrk="1" hangingPunct="1"/>
            <a:endParaRPr lang="en-US" sz="1800" dirty="0">
              <a:solidFill>
                <a:srgbClr val="434E38"/>
              </a:solidFill>
            </a:endParaRPr>
          </a:p>
          <a:p>
            <a:pPr algn="ctr" eaLnBrk="1" hangingPunct="1"/>
            <a:r>
              <a:rPr lang="en-GB" sz="1800" dirty="0">
                <a:solidFill>
                  <a:srgbClr val="434E38"/>
                </a:solidFill>
              </a:rPr>
              <a:t>Unknown by self</a:t>
            </a:r>
            <a:endParaRPr lang="en-US" sz="1800" dirty="0">
              <a:solidFill>
                <a:srgbClr val="434E38"/>
              </a:solidFill>
            </a:endParaRPr>
          </a:p>
        </p:txBody>
      </p:sp>
      <p:grpSp>
        <p:nvGrpSpPr>
          <p:cNvPr id="84" name="Group 51"/>
          <p:cNvGrpSpPr>
            <a:grpSpLocks/>
          </p:cNvGrpSpPr>
          <p:nvPr/>
        </p:nvGrpSpPr>
        <p:grpSpPr bwMode="auto">
          <a:xfrm>
            <a:off x="2590800" y="2133600"/>
            <a:ext cx="3935413" cy="3352800"/>
            <a:chOff x="3048000" y="2514599"/>
            <a:chExt cx="3935090" cy="3352801"/>
          </a:xfrm>
        </p:grpSpPr>
        <p:grpSp>
          <p:nvGrpSpPr>
            <p:cNvPr id="85" name="Group 24"/>
            <p:cNvGrpSpPr/>
            <p:nvPr/>
          </p:nvGrpSpPr>
          <p:grpSpPr>
            <a:xfrm>
              <a:off x="3048000" y="2514600"/>
              <a:ext cx="3935090" cy="3352800"/>
              <a:chOff x="2819400" y="1981200"/>
              <a:chExt cx="4800600" cy="4267200"/>
            </a:xfrm>
            <a:effectLst>
              <a:outerShdw blurRad="50800" dist="63500" dir="2700000">
                <a:srgbClr val="000000">
                  <a:alpha val="43000"/>
                </a:srgbClr>
              </a:outerShdw>
            </a:effectLst>
          </p:grpSpPr>
          <p:sp>
            <p:nvSpPr>
              <p:cNvPr id="98" name="Rectangle 97"/>
              <p:cNvSpPr/>
              <p:nvPr/>
            </p:nvSpPr>
            <p:spPr>
              <a:xfrm>
                <a:off x="2819400" y="1981200"/>
                <a:ext cx="2400300" cy="2133600"/>
              </a:xfrm>
              <a:prstGeom prst="rect">
                <a:avLst/>
              </a:prstGeom>
              <a:noFill/>
              <a:ln w="22225" cap="flat" cmpd="sng" algn="ctr">
                <a:solidFill>
                  <a:schemeClr val="accent2">
                    <a:lumMod val="50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9" name="Rectangle 98"/>
              <p:cNvSpPr/>
              <p:nvPr/>
            </p:nvSpPr>
            <p:spPr>
              <a:xfrm>
                <a:off x="5219700" y="1981200"/>
                <a:ext cx="2400300" cy="2133600"/>
              </a:xfrm>
              <a:prstGeom prst="rect">
                <a:avLst/>
              </a:prstGeom>
              <a:noFill/>
              <a:ln w="22225" cap="flat" cmpd="sng" algn="ctr">
                <a:solidFill>
                  <a:schemeClr val="accent2">
                    <a:lumMod val="50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0" name="Rectangle 99"/>
              <p:cNvSpPr/>
              <p:nvPr/>
            </p:nvSpPr>
            <p:spPr>
              <a:xfrm>
                <a:off x="2819400" y="4114800"/>
                <a:ext cx="2400300" cy="2133600"/>
              </a:xfrm>
              <a:prstGeom prst="rect">
                <a:avLst/>
              </a:prstGeom>
              <a:noFill/>
              <a:ln w="22225" cap="flat" cmpd="sng" algn="ctr">
                <a:solidFill>
                  <a:schemeClr val="accent2">
                    <a:lumMod val="50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1" name="Rectangle 100"/>
              <p:cNvSpPr/>
              <p:nvPr/>
            </p:nvSpPr>
            <p:spPr>
              <a:xfrm>
                <a:off x="5219700" y="4114800"/>
                <a:ext cx="2400300" cy="2133600"/>
              </a:xfrm>
              <a:prstGeom prst="rect">
                <a:avLst/>
              </a:prstGeom>
              <a:noFill/>
              <a:ln w="22225" cap="flat" cmpd="sng" algn="ctr">
                <a:solidFill>
                  <a:schemeClr val="accent2">
                    <a:lumMod val="50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sp>
          <p:nvSpPr>
            <p:cNvPr id="86" name="TextBox 25"/>
            <p:cNvSpPr txBox="1">
              <a:spLocks noChangeArrowheads="1"/>
            </p:cNvSpPr>
            <p:nvPr/>
          </p:nvSpPr>
          <p:spPr bwMode="auto">
            <a:xfrm>
              <a:off x="3200400" y="3135868"/>
              <a:ext cx="167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ＭＳ Ｐゴシック" charset="0"/>
                  <a:cs typeface="ＭＳ Ｐゴシック" charset="0"/>
                </a:defRPr>
              </a:lvl1pPr>
              <a:lvl2pPr marL="742950" indent="-285750" eaLnBrk="0" hangingPunct="0">
                <a:defRPr sz="2400">
                  <a:solidFill>
                    <a:srgbClr val="000000"/>
                  </a:solidFill>
                  <a:latin typeface="Arial" charset="0"/>
                  <a:ea typeface="ＭＳ Ｐゴシック" charset="0"/>
                </a:defRPr>
              </a:lvl2pPr>
              <a:lvl3pPr marL="1143000" indent="-228600" eaLnBrk="0" hangingPunct="0">
                <a:defRPr sz="2400">
                  <a:solidFill>
                    <a:srgbClr val="000000"/>
                  </a:solidFill>
                  <a:latin typeface="Arial" charset="0"/>
                  <a:ea typeface="ＭＳ Ｐゴシック" charset="0"/>
                </a:defRPr>
              </a:lvl3pPr>
              <a:lvl4pPr marL="1600200" indent="-228600" eaLnBrk="0" hangingPunct="0">
                <a:defRPr sz="2400">
                  <a:solidFill>
                    <a:srgbClr val="000000"/>
                  </a:solidFill>
                  <a:latin typeface="Arial" charset="0"/>
                  <a:ea typeface="ＭＳ Ｐゴシック" charset="0"/>
                </a:defRPr>
              </a:lvl4pPr>
              <a:lvl5pPr marL="2057400" indent="-228600" eaLnBrk="0" hangingPunct="0">
                <a:defRPr sz="2400">
                  <a:solidFill>
                    <a:srgbClr val="000000"/>
                  </a:solidFill>
                  <a:latin typeface="Arial" charset="0"/>
                  <a:ea typeface="ＭＳ Ｐゴシック" charset="0"/>
                </a:defRPr>
              </a:lvl5pPr>
              <a:lvl6pPr marL="2514600" indent="-228600" eaLnBrk="0" fontAlgn="base" hangingPunct="0">
                <a:spcBef>
                  <a:spcPct val="0"/>
                </a:spcBef>
                <a:spcAft>
                  <a:spcPct val="0"/>
                </a:spcAft>
                <a:defRPr sz="2400">
                  <a:solidFill>
                    <a:srgbClr val="000000"/>
                  </a:solidFill>
                  <a:latin typeface="Arial" charset="0"/>
                  <a:ea typeface="ＭＳ Ｐゴシック" charset="0"/>
                </a:defRPr>
              </a:lvl6pPr>
              <a:lvl7pPr marL="2971800" indent="-228600" eaLnBrk="0" fontAlgn="base" hangingPunct="0">
                <a:spcBef>
                  <a:spcPct val="0"/>
                </a:spcBef>
                <a:spcAft>
                  <a:spcPct val="0"/>
                </a:spcAft>
                <a:defRPr sz="2400">
                  <a:solidFill>
                    <a:srgbClr val="000000"/>
                  </a:solidFill>
                  <a:latin typeface="Arial" charset="0"/>
                  <a:ea typeface="ＭＳ Ｐゴシック" charset="0"/>
                </a:defRPr>
              </a:lvl7pPr>
              <a:lvl8pPr marL="3429000" indent="-228600" eaLnBrk="0" fontAlgn="base" hangingPunct="0">
                <a:spcBef>
                  <a:spcPct val="0"/>
                </a:spcBef>
                <a:spcAft>
                  <a:spcPct val="0"/>
                </a:spcAft>
                <a:defRPr sz="2400">
                  <a:solidFill>
                    <a:srgbClr val="000000"/>
                  </a:solidFill>
                  <a:latin typeface="Arial" charset="0"/>
                  <a:ea typeface="ＭＳ Ｐゴシック" charset="0"/>
                </a:defRPr>
              </a:lvl8pPr>
              <a:lvl9pPr marL="3886200" indent="-228600" eaLnBrk="0" fontAlgn="base" hangingPunct="0">
                <a:spcBef>
                  <a:spcPct val="0"/>
                </a:spcBef>
                <a:spcAft>
                  <a:spcPct val="0"/>
                </a:spcAft>
                <a:defRPr sz="2400">
                  <a:solidFill>
                    <a:srgbClr val="000000"/>
                  </a:solidFill>
                  <a:latin typeface="Arial" charset="0"/>
                  <a:ea typeface="ＭＳ Ｐゴシック" charset="0"/>
                </a:defRPr>
              </a:lvl9pPr>
            </a:lstStyle>
            <a:p>
              <a:pPr algn="ctr" eaLnBrk="1" hangingPunct="1"/>
              <a:r>
                <a:rPr lang="en-US" sz="1800" dirty="0">
                  <a:solidFill>
                    <a:schemeClr val="tx1"/>
                  </a:solidFill>
                </a:rPr>
                <a:t>Open</a:t>
              </a:r>
            </a:p>
          </p:txBody>
        </p:sp>
        <p:sp>
          <p:nvSpPr>
            <p:cNvPr id="87" name="TextBox 26"/>
            <p:cNvSpPr txBox="1">
              <a:spLocks noChangeArrowheads="1"/>
            </p:cNvSpPr>
            <p:nvPr/>
          </p:nvSpPr>
          <p:spPr bwMode="auto">
            <a:xfrm>
              <a:off x="3200400" y="4876800"/>
              <a:ext cx="1676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ＭＳ Ｐゴシック" charset="0"/>
                  <a:cs typeface="ＭＳ Ｐゴシック" charset="0"/>
                </a:defRPr>
              </a:lvl1pPr>
              <a:lvl2pPr marL="742950" indent="-285750" eaLnBrk="0" hangingPunct="0">
                <a:defRPr sz="2400">
                  <a:solidFill>
                    <a:srgbClr val="000000"/>
                  </a:solidFill>
                  <a:latin typeface="Arial" charset="0"/>
                  <a:ea typeface="ＭＳ Ｐゴシック" charset="0"/>
                </a:defRPr>
              </a:lvl2pPr>
              <a:lvl3pPr marL="1143000" indent="-228600" eaLnBrk="0" hangingPunct="0">
                <a:defRPr sz="2400">
                  <a:solidFill>
                    <a:srgbClr val="000000"/>
                  </a:solidFill>
                  <a:latin typeface="Arial" charset="0"/>
                  <a:ea typeface="ＭＳ Ｐゴシック" charset="0"/>
                </a:defRPr>
              </a:lvl3pPr>
              <a:lvl4pPr marL="1600200" indent="-228600" eaLnBrk="0" hangingPunct="0">
                <a:defRPr sz="2400">
                  <a:solidFill>
                    <a:srgbClr val="000000"/>
                  </a:solidFill>
                  <a:latin typeface="Arial" charset="0"/>
                  <a:ea typeface="ＭＳ Ｐゴシック" charset="0"/>
                </a:defRPr>
              </a:lvl4pPr>
              <a:lvl5pPr marL="2057400" indent="-228600" eaLnBrk="0" hangingPunct="0">
                <a:defRPr sz="2400">
                  <a:solidFill>
                    <a:srgbClr val="000000"/>
                  </a:solidFill>
                  <a:latin typeface="Arial" charset="0"/>
                  <a:ea typeface="ＭＳ Ｐゴシック" charset="0"/>
                </a:defRPr>
              </a:lvl5pPr>
              <a:lvl6pPr marL="2514600" indent="-228600" eaLnBrk="0" fontAlgn="base" hangingPunct="0">
                <a:spcBef>
                  <a:spcPct val="0"/>
                </a:spcBef>
                <a:spcAft>
                  <a:spcPct val="0"/>
                </a:spcAft>
                <a:defRPr sz="2400">
                  <a:solidFill>
                    <a:srgbClr val="000000"/>
                  </a:solidFill>
                  <a:latin typeface="Arial" charset="0"/>
                  <a:ea typeface="ＭＳ Ｐゴシック" charset="0"/>
                </a:defRPr>
              </a:lvl6pPr>
              <a:lvl7pPr marL="2971800" indent="-228600" eaLnBrk="0" fontAlgn="base" hangingPunct="0">
                <a:spcBef>
                  <a:spcPct val="0"/>
                </a:spcBef>
                <a:spcAft>
                  <a:spcPct val="0"/>
                </a:spcAft>
                <a:defRPr sz="2400">
                  <a:solidFill>
                    <a:srgbClr val="000000"/>
                  </a:solidFill>
                  <a:latin typeface="Arial" charset="0"/>
                  <a:ea typeface="ＭＳ Ｐゴシック" charset="0"/>
                </a:defRPr>
              </a:lvl7pPr>
              <a:lvl8pPr marL="3429000" indent="-228600" eaLnBrk="0" fontAlgn="base" hangingPunct="0">
                <a:spcBef>
                  <a:spcPct val="0"/>
                </a:spcBef>
                <a:spcAft>
                  <a:spcPct val="0"/>
                </a:spcAft>
                <a:defRPr sz="2400">
                  <a:solidFill>
                    <a:srgbClr val="000000"/>
                  </a:solidFill>
                  <a:latin typeface="Arial" charset="0"/>
                  <a:ea typeface="ＭＳ Ｐゴシック" charset="0"/>
                </a:defRPr>
              </a:lvl8pPr>
              <a:lvl9pPr marL="3886200" indent="-228600" eaLnBrk="0" fontAlgn="base" hangingPunct="0">
                <a:spcBef>
                  <a:spcPct val="0"/>
                </a:spcBef>
                <a:spcAft>
                  <a:spcPct val="0"/>
                </a:spcAft>
                <a:defRPr sz="2400">
                  <a:solidFill>
                    <a:srgbClr val="000000"/>
                  </a:solidFill>
                  <a:latin typeface="Arial" charset="0"/>
                  <a:ea typeface="ＭＳ Ｐゴシック" charset="0"/>
                </a:defRPr>
              </a:lvl9pPr>
            </a:lstStyle>
            <a:p>
              <a:pPr algn="ctr" eaLnBrk="1" hangingPunct="1"/>
              <a:r>
                <a:rPr lang="en-US" sz="1800" dirty="0">
                  <a:solidFill>
                    <a:schemeClr val="tx1"/>
                  </a:solidFill>
                </a:rPr>
                <a:t>Hidden/</a:t>
              </a:r>
            </a:p>
            <a:p>
              <a:pPr algn="ctr" eaLnBrk="1" hangingPunct="1"/>
              <a:r>
                <a:rPr lang="en-US" sz="1800" dirty="0">
                  <a:solidFill>
                    <a:schemeClr val="tx1"/>
                  </a:solidFill>
                </a:rPr>
                <a:t>Private</a:t>
              </a:r>
            </a:p>
          </p:txBody>
        </p:sp>
        <p:sp>
          <p:nvSpPr>
            <p:cNvPr id="88" name="TextBox 27"/>
            <p:cNvSpPr txBox="1">
              <a:spLocks noChangeArrowheads="1"/>
            </p:cNvSpPr>
            <p:nvPr/>
          </p:nvSpPr>
          <p:spPr bwMode="auto">
            <a:xfrm>
              <a:off x="5105400" y="3135868"/>
              <a:ext cx="167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ＭＳ Ｐゴシック" charset="0"/>
                  <a:cs typeface="ＭＳ Ｐゴシック" charset="0"/>
                </a:defRPr>
              </a:lvl1pPr>
              <a:lvl2pPr marL="742950" indent="-285750" eaLnBrk="0" hangingPunct="0">
                <a:defRPr sz="2400">
                  <a:solidFill>
                    <a:srgbClr val="000000"/>
                  </a:solidFill>
                  <a:latin typeface="Arial" charset="0"/>
                  <a:ea typeface="ＭＳ Ｐゴシック" charset="0"/>
                </a:defRPr>
              </a:lvl2pPr>
              <a:lvl3pPr marL="1143000" indent="-228600" eaLnBrk="0" hangingPunct="0">
                <a:defRPr sz="2400">
                  <a:solidFill>
                    <a:srgbClr val="000000"/>
                  </a:solidFill>
                  <a:latin typeface="Arial" charset="0"/>
                  <a:ea typeface="ＭＳ Ｐゴシック" charset="0"/>
                </a:defRPr>
              </a:lvl3pPr>
              <a:lvl4pPr marL="1600200" indent="-228600" eaLnBrk="0" hangingPunct="0">
                <a:defRPr sz="2400">
                  <a:solidFill>
                    <a:srgbClr val="000000"/>
                  </a:solidFill>
                  <a:latin typeface="Arial" charset="0"/>
                  <a:ea typeface="ＭＳ Ｐゴシック" charset="0"/>
                </a:defRPr>
              </a:lvl4pPr>
              <a:lvl5pPr marL="2057400" indent="-228600" eaLnBrk="0" hangingPunct="0">
                <a:defRPr sz="2400">
                  <a:solidFill>
                    <a:srgbClr val="000000"/>
                  </a:solidFill>
                  <a:latin typeface="Arial" charset="0"/>
                  <a:ea typeface="ＭＳ Ｐゴシック" charset="0"/>
                </a:defRPr>
              </a:lvl5pPr>
              <a:lvl6pPr marL="2514600" indent="-228600" eaLnBrk="0" fontAlgn="base" hangingPunct="0">
                <a:spcBef>
                  <a:spcPct val="0"/>
                </a:spcBef>
                <a:spcAft>
                  <a:spcPct val="0"/>
                </a:spcAft>
                <a:defRPr sz="2400">
                  <a:solidFill>
                    <a:srgbClr val="000000"/>
                  </a:solidFill>
                  <a:latin typeface="Arial" charset="0"/>
                  <a:ea typeface="ＭＳ Ｐゴシック" charset="0"/>
                </a:defRPr>
              </a:lvl6pPr>
              <a:lvl7pPr marL="2971800" indent="-228600" eaLnBrk="0" fontAlgn="base" hangingPunct="0">
                <a:spcBef>
                  <a:spcPct val="0"/>
                </a:spcBef>
                <a:spcAft>
                  <a:spcPct val="0"/>
                </a:spcAft>
                <a:defRPr sz="2400">
                  <a:solidFill>
                    <a:srgbClr val="000000"/>
                  </a:solidFill>
                  <a:latin typeface="Arial" charset="0"/>
                  <a:ea typeface="ＭＳ Ｐゴシック" charset="0"/>
                </a:defRPr>
              </a:lvl7pPr>
              <a:lvl8pPr marL="3429000" indent="-228600" eaLnBrk="0" fontAlgn="base" hangingPunct="0">
                <a:spcBef>
                  <a:spcPct val="0"/>
                </a:spcBef>
                <a:spcAft>
                  <a:spcPct val="0"/>
                </a:spcAft>
                <a:defRPr sz="2400">
                  <a:solidFill>
                    <a:srgbClr val="000000"/>
                  </a:solidFill>
                  <a:latin typeface="Arial" charset="0"/>
                  <a:ea typeface="ＭＳ Ｐゴシック" charset="0"/>
                </a:defRPr>
              </a:lvl8pPr>
              <a:lvl9pPr marL="3886200" indent="-228600" eaLnBrk="0" fontAlgn="base" hangingPunct="0">
                <a:spcBef>
                  <a:spcPct val="0"/>
                </a:spcBef>
                <a:spcAft>
                  <a:spcPct val="0"/>
                </a:spcAft>
                <a:defRPr sz="2400">
                  <a:solidFill>
                    <a:srgbClr val="000000"/>
                  </a:solidFill>
                  <a:latin typeface="Arial" charset="0"/>
                  <a:ea typeface="ＭＳ Ｐゴシック" charset="0"/>
                </a:defRPr>
              </a:lvl9pPr>
            </a:lstStyle>
            <a:p>
              <a:pPr algn="ctr" eaLnBrk="1" hangingPunct="1"/>
              <a:r>
                <a:rPr lang="en-US" sz="1800" dirty="0">
                  <a:solidFill>
                    <a:schemeClr val="tx1"/>
                  </a:solidFill>
                </a:rPr>
                <a:t>Blind-spot</a:t>
              </a:r>
            </a:p>
          </p:txBody>
        </p:sp>
        <p:sp>
          <p:nvSpPr>
            <p:cNvPr id="89" name="TextBox 28"/>
            <p:cNvSpPr txBox="1">
              <a:spLocks noChangeArrowheads="1"/>
            </p:cNvSpPr>
            <p:nvPr/>
          </p:nvSpPr>
          <p:spPr bwMode="auto">
            <a:xfrm>
              <a:off x="5181600" y="4888468"/>
              <a:ext cx="167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ＭＳ Ｐゴシック" charset="0"/>
                  <a:cs typeface="ＭＳ Ｐゴシック" charset="0"/>
                </a:defRPr>
              </a:lvl1pPr>
              <a:lvl2pPr marL="742950" indent="-285750" eaLnBrk="0" hangingPunct="0">
                <a:defRPr sz="2400">
                  <a:solidFill>
                    <a:srgbClr val="000000"/>
                  </a:solidFill>
                  <a:latin typeface="Arial" charset="0"/>
                  <a:ea typeface="ＭＳ Ｐゴシック" charset="0"/>
                </a:defRPr>
              </a:lvl2pPr>
              <a:lvl3pPr marL="1143000" indent="-228600" eaLnBrk="0" hangingPunct="0">
                <a:defRPr sz="2400">
                  <a:solidFill>
                    <a:srgbClr val="000000"/>
                  </a:solidFill>
                  <a:latin typeface="Arial" charset="0"/>
                  <a:ea typeface="ＭＳ Ｐゴシック" charset="0"/>
                </a:defRPr>
              </a:lvl3pPr>
              <a:lvl4pPr marL="1600200" indent="-228600" eaLnBrk="0" hangingPunct="0">
                <a:defRPr sz="2400">
                  <a:solidFill>
                    <a:srgbClr val="000000"/>
                  </a:solidFill>
                  <a:latin typeface="Arial" charset="0"/>
                  <a:ea typeface="ＭＳ Ｐゴシック" charset="0"/>
                </a:defRPr>
              </a:lvl4pPr>
              <a:lvl5pPr marL="2057400" indent="-228600" eaLnBrk="0" hangingPunct="0">
                <a:defRPr sz="2400">
                  <a:solidFill>
                    <a:srgbClr val="000000"/>
                  </a:solidFill>
                  <a:latin typeface="Arial" charset="0"/>
                  <a:ea typeface="ＭＳ Ｐゴシック" charset="0"/>
                </a:defRPr>
              </a:lvl5pPr>
              <a:lvl6pPr marL="2514600" indent="-228600" eaLnBrk="0" fontAlgn="base" hangingPunct="0">
                <a:spcBef>
                  <a:spcPct val="0"/>
                </a:spcBef>
                <a:spcAft>
                  <a:spcPct val="0"/>
                </a:spcAft>
                <a:defRPr sz="2400">
                  <a:solidFill>
                    <a:srgbClr val="000000"/>
                  </a:solidFill>
                  <a:latin typeface="Arial" charset="0"/>
                  <a:ea typeface="ＭＳ Ｐゴシック" charset="0"/>
                </a:defRPr>
              </a:lvl6pPr>
              <a:lvl7pPr marL="2971800" indent="-228600" eaLnBrk="0" fontAlgn="base" hangingPunct="0">
                <a:spcBef>
                  <a:spcPct val="0"/>
                </a:spcBef>
                <a:spcAft>
                  <a:spcPct val="0"/>
                </a:spcAft>
                <a:defRPr sz="2400">
                  <a:solidFill>
                    <a:srgbClr val="000000"/>
                  </a:solidFill>
                  <a:latin typeface="Arial" charset="0"/>
                  <a:ea typeface="ＭＳ Ｐゴシック" charset="0"/>
                </a:defRPr>
              </a:lvl7pPr>
              <a:lvl8pPr marL="3429000" indent="-228600" eaLnBrk="0" fontAlgn="base" hangingPunct="0">
                <a:spcBef>
                  <a:spcPct val="0"/>
                </a:spcBef>
                <a:spcAft>
                  <a:spcPct val="0"/>
                </a:spcAft>
                <a:defRPr sz="2400">
                  <a:solidFill>
                    <a:srgbClr val="000000"/>
                  </a:solidFill>
                  <a:latin typeface="Arial" charset="0"/>
                  <a:ea typeface="ＭＳ Ｐゴシック" charset="0"/>
                </a:defRPr>
              </a:lvl8pPr>
              <a:lvl9pPr marL="3886200" indent="-228600" eaLnBrk="0" fontAlgn="base" hangingPunct="0">
                <a:spcBef>
                  <a:spcPct val="0"/>
                </a:spcBef>
                <a:spcAft>
                  <a:spcPct val="0"/>
                </a:spcAft>
                <a:defRPr sz="2400">
                  <a:solidFill>
                    <a:srgbClr val="000000"/>
                  </a:solidFill>
                  <a:latin typeface="Arial" charset="0"/>
                  <a:ea typeface="ＭＳ Ｐゴシック" charset="0"/>
                </a:defRPr>
              </a:lvl9pPr>
            </a:lstStyle>
            <a:p>
              <a:pPr algn="ctr" eaLnBrk="1" hangingPunct="1"/>
              <a:r>
                <a:rPr lang="en-US" sz="1800" dirty="0">
                  <a:solidFill>
                    <a:schemeClr val="tx1"/>
                  </a:solidFill>
                </a:rPr>
                <a:t>Unknown</a:t>
              </a:r>
            </a:p>
          </p:txBody>
        </p:sp>
        <p:cxnSp>
          <p:nvCxnSpPr>
            <p:cNvPr id="90" name="Straight Connector 34"/>
            <p:cNvCxnSpPr>
              <a:cxnSpLocks noChangeShapeType="1"/>
            </p:cNvCxnSpPr>
            <p:nvPr/>
          </p:nvCxnSpPr>
          <p:spPr bwMode="auto">
            <a:xfrm>
              <a:off x="3048000" y="4494213"/>
              <a:ext cx="2209276" cy="1587"/>
            </a:xfrm>
            <a:prstGeom prst="line">
              <a:avLst/>
            </a:prstGeom>
            <a:noFill/>
            <a:ln w="25400">
              <a:solidFill>
                <a:srgbClr val="F9658E"/>
              </a:solidFill>
              <a:prstDash val="dash"/>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1" name="Straight Connector 36"/>
            <p:cNvCxnSpPr>
              <a:cxnSpLocks noChangeShapeType="1"/>
            </p:cNvCxnSpPr>
            <p:nvPr/>
          </p:nvCxnSpPr>
          <p:spPr bwMode="auto">
            <a:xfrm rot="5400000">
              <a:off x="4342815" y="3430649"/>
              <a:ext cx="1830387" cy="1465"/>
            </a:xfrm>
            <a:prstGeom prst="line">
              <a:avLst/>
            </a:prstGeom>
            <a:noFill/>
            <a:ln w="25400">
              <a:solidFill>
                <a:srgbClr val="F9658E"/>
              </a:solidFill>
              <a:prstDash val="dash"/>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2" name="Straight Arrow Connector 41"/>
            <p:cNvCxnSpPr>
              <a:cxnSpLocks noChangeShapeType="1"/>
            </p:cNvCxnSpPr>
            <p:nvPr/>
          </p:nvCxnSpPr>
          <p:spPr bwMode="auto">
            <a:xfrm rot="5400000">
              <a:off x="3236884" y="4227574"/>
              <a:ext cx="382587" cy="1465"/>
            </a:xfrm>
            <a:prstGeom prst="straightConnector1">
              <a:avLst/>
            </a:prstGeom>
            <a:noFill/>
            <a:ln w="25400">
              <a:solidFill>
                <a:srgbClr val="F9658E"/>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3" name="Straight Arrow Connector 42"/>
            <p:cNvCxnSpPr>
              <a:cxnSpLocks noChangeShapeType="1"/>
            </p:cNvCxnSpPr>
            <p:nvPr/>
          </p:nvCxnSpPr>
          <p:spPr bwMode="auto">
            <a:xfrm rot="5400000">
              <a:off x="4228043" y="4226780"/>
              <a:ext cx="381000" cy="1465"/>
            </a:xfrm>
            <a:prstGeom prst="straightConnector1">
              <a:avLst/>
            </a:prstGeom>
            <a:noFill/>
            <a:ln w="25400">
              <a:solidFill>
                <a:srgbClr val="F9658E"/>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4" name="Straight Arrow Connector 43"/>
            <p:cNvCxnSpPr>
              <a:cxnSpLocks noChangeShapeType="1"/>
            </p:cNvCxnSpPr>
            <p:nvPr/>
          </p:nvCxnSpPr>
          <p:spPr bwMode="auto">
            <a:xfrm>
              <a:off x="4800185" y="3808413"/>
              <a:ext cx="380910" cy="1587"/>
            </a:xfrm>
            <a:prstGeom prst="straightConnector1">
              <a:avLst/>
            </a:prstGeom>
            <a:noFill/>
            <a:ln w="25400">
              <a:solidFill>
                <a:srgbClr val="F9658E"/>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5" name="Straight Arrow Connector 45"/>
            <p:cNvCxnSpPr>
              <a:cxnSpLocks noChangeShapeType="1"/>
            </p:cNvCxnSpPr>
            <p:nvPr/>
          </p:nvCxnSpPr>
          <p:spPr bwMode="auto">
            <a:xfrm>
              <a:off x="4800185" y="2968625"/>
              <a:ext cx="379445" cy="1588"/>
            </a:xfrm>
            <a:prstGeom prst="straightConnector1">
              <a:avLst/>
            </a:prstGeom>
            <a:noFill/>
            <a:ln w="25400">
              <a:solidFill>
                <a:srgbClr val="F9658E"/>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96" name="TextBox 46"/>
            <p:cNvSpPr txBox="1">
              <a:spLocks noChangeArrowheads="1"/>
            </p:cNvSpPr>
            <p:nvPr/>
          </p:nvSpPr>
          <p:spPr bwMode="auto">
            <a:xfrm rot="-5400000">
              <a:off x="3846611" y="3237047"/>
              <a:ext cx="1752600" cy="307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ＭＳ Ｐゴシック" charset="0"/>
                  <a:cs typeface="ＭＳ Ｐゴシック" charset="0"/>
                </a:defRPr>
              </a:lvl1pPr>
              <a:lvl2pPr marL="742950" indent="-285750" eaLnBrk="0" hangingPunct="0">
                <a:defRPr sz="2400">
                  <a:solidFill>
                    <a:srgbClr val="000000"/>
                  </a:solidFill>
                  <a:latin typeface="Arial" charset="0"/>
                  <a:ea typeface="ＭＳ Ｐゴシック" charset="0"/>
                </a:defRPr>
              </a:lvl2pPr>
              <a:lvl3pPr marL="1143000" indent="-228600" eaLnBrk="0" hangingPunct="0">
                <a:defRPr sz="2400">
                  <a:solidFill>
                    <a:srgbClr val="000000"/>
                  </a:solidFill>
                  <a:latin typeface="Arial" charset="0"/>
                  <a:ea typeface="ＭＳ Ｐゴシック" charset="0"/>
                </a:defRPr>
              </a:lvl3pPr>
              <a:lvl4pPr marL="1600200" indent="-228600" eaLnBrk="0" hangingPunct="0">
                <a:defRPr sz="2400">
                  <a:solidFill>
                    <a:srgbClr val="000000"/>
                  </a:solidFill>
                  <a:latin typeface="Arial" charset="0"/>
                  <a:ea typeface="ＭＳ Ｐゴシック" charset="0"/>
                </a:defRPr>
              </a:lvl4pPr>
              <a:lvl5pPr marL="2057400" indent="-228600" eaLnBrk="0" hangingPunct="0">
                <a:defRPr sz="2400">
                  <a:solidFill>
                    <a:srgbClr val="000000"/>
                  </a:solidFill>
                  <a:latin typeface="Arial" charset="0"/>
                  <a:ea typeface="ＭＳ Ｐゴシック" charset="0"/>
                </a:defRPr>
              </a:lvl5pPr>
              <a:lvl6pPr marL="2514600" indent="-228600" eaLnBrk="0" fontAlgn="base" hangingPunct="0">
                <a:spcBef>
                  <a:spcPct val="0"/>
                </a:spcBef>
                <a:spcAft>
                  <a:spcPct val="0"/>
                </a:spcAft>
                <a:defRPr sz="2400">
                  <a:solidFill>
                    <a:srgbClr val="000000"/>
                  </a:solidFill>
                  <a:latin typeface="Arial" charset="0"/>
                  <a:ea typeface="ＭＳ Ｐゴシック" charset="0"/>
                </a:defRPr>
              </a:lvl6pPr>
              <a:lvl7pPr marL="2971800" indent="-228600" eaLnBrk="0" fontAlgn="base" hangingPunct="0">
                <a:spcBef>
                  <a:spcPct val="0"/>
                </a:spcBef>
                <a:spcAft>
                  <a:spcPct val="0"/>
                </a:spcAft>
                <a:defRPr sz="2400">
                  <a:solidFill>
                    <a:srgbClr val="000000"/>
                  </a:solidFill>
                  <a:latin typeface="Arial" charset="0"/>
                  <a:ea typeface="ＭＳ Ｐゴシック" charset="0"/>
                </a:defRPr>
              </a:lvl7pPr>
              <a:lvl8pPr marL="3429000" indent="-228600" eaLnBrk="0" fontAlgn="base" hangingPunct="0">
                <a:spcBef>
                  <a:spcPct val="0"/>
                </a:spcBef>
                <a:spcAft>
                  <a:spcPct val="0"/>
                </a:spcAft>
                <a:defRPr sz="2400">
                  <a:solidFill>
                    <a:srgbClr val="000000"/>
                  </a:solidFill>
                  <a:latin typeface="Arial" charset="0"/>
                  <a:ea typeface="ＭＳ Ｐゴシック" charset="0"/>
                </a:defRPr>
              </a:lvl8pPr>
              <a:lvl9pPr marL="3886200" indent="-228600" eaLnBrk="0" fontAlgn="base" hangingPunct="0">
                <a:spcBef>
                  <a:spcPct val="0"/>
                </a:spcBef>
                <a:spcAft>
                  <a:spcPct val="0"/>
                </a:spcAft>
                <a:defRPr sz="2400">
                  <a:solidFill>
                    <a:srgbClr val="000000"/>
                  </a:solidFill>
                  <a:latin typeface="Arial" charset="0"/>
                  <a:ea typeface="ＭＳ Ｐゴシック" charset="0"/>
                </a:defRPr>
              </a:lvl9pPr>
            </a:lstStyle>
            <a:p>
              <a:pPr algn="ctr" eaLnBrk="1" hangingPunct="1"/>
              <a:r>
                <a:rPr lang="en-US" sz="1400" i="1" dirty="0">
                  <a:solidFill>
                    <a:srgbClr val="F9658E"/>
                  </a:solidFill>
                </a:rPr>
                <a:t>feedback</a:t>
              </a:r>
            </a:p>
          </p:txBody>
        </p:sp>
        <p:sp>
          <p:nvSpPr>
            <p:cNvPr id="97" name="TextBox 47"/>
            <p:cNvSpPr txBox="1">
              <a:spLocks noChangeArrowheads="1"/>
            </p:cNvSpPr>
            <p:nvPr/>
          </p:nvSpPr>
          <p:spPr bwMode="auto">
            <a:xfrm>
              <a:off x="3048000" y="3807023"/>
              <a:ext cx="1752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ＭＳ Ｐゴシック" charset="0"/>
                  <a:cs typeface="ＭＳ Ｐゴシック" charset="0"/>
                </a:defRPr>
              </a:lvl1pPr>
              <a:lvl2pPr marL="742950" indent="-285750" eaLnBrk="0" hangingPunct="0">
                <a:defRPr sz="2400">
                  <a:solidFill>
                    <a:srgbClr val="000000"/>
                  </a:solidFill>
                  <a:latin typeface="Arial" charset="0"/>
                  <a:ea typeface="ＭＳ Ｐゴシック" charset="0"/>
                </a:defRPr>
              </a:lvl2pPr>
              <a:lvl3pPr marL="1143000" indent="-228600" eaLnBrk="0" hangingPunct="0">
                <a:defRPr sz="2400">
                  <a:solidFill>
                    <a:srgbClr val="000000"/>
                  </a:solidFill>
                  <a:latin typeface="Arial" charset="0"/>
                  <a:ea typeface="ＭＳ Ｐゴシック" charset="0"/>
                </a:defRPr>
              </a:lvl3pPr>
              <a:lvl4pPr marL="1600200" indent="-228600" eaLnBrk="0" hangingPunct="0">
                <a:defRPr sz="2400">
                  <a:solidFill>
                    <a:srgbClr val="000000"/>
                  </a:solidFill>
                  <a:latin typeface="Arial" charset="0"/>
                  <a:ea typeface="ＭＳ Ｐゴシック" charset="0"/>
                </a:defRPr>
              </a:lvl4pPr>
              <a:lvl5pPr marL="2057400" indent="-228600" eaLnBrk="0" hangingPunct="0">
                <a:defRPr sz="2400">
                  <a:solidFill>
                    <a:srgbClr val="000000"/>
                  </a:solidFill>
                  <a:latin typeface="Arial" charset="0"/>
                  <a:ea typeface="ＭＳ Ｐゴシック" charset="0"/>
                </a:defRPr>
              </a:lvl5pPr>
              <a:lvl6pPr marL="2514600" indent="-228600" eaLnBrk="0" fontAlgn="base" hangingPunct="0">
                <a:spcBef>
                  <a:spcPct val="0"/>
                </a:spcBef>
                <a:spcAft>
                  <a:spcPct val="0"/>
                </a:spcAft>
                <a:defRPr sz="2400">
                  <a:solidFill>
                    <a:srgbClr val="000000"/>
                  </a:solidFill>
                  <a:latin typeface="Arial" charset="0"/>
                  <a:ea typeface="ＭＳ Ｐゴシック" charset="0"/>
                </a:defRPr>
              </a:lvl6pPr>
              <a:lvl7pPr marL="2971800" indent="-228600" eaLnBrk="0" fontAlgn="base" hangingPunct="0">
                <a:spcBef>
                  <a:spcPct val="0"/>
                </a:spcBef>
                <a:spcAft>
                  <a:spcPct val="0"/>
                </a:spcAft>
                <a:defRPr sz="2400">
                  <a:solidFill>
                    <a:srgbClr val="000000"/>
                  </a:solidFill>
                  <a:latin typeface="Arial" charset="0"/>
                  <a:ea typeface="ＭＳ Ｐゴシック" charset="0"/>
                </a:defRPr>
              </a:lvl7pPr>
              <a:lvl8pPr marL="3429000" indent="-228600" eaLnBrk="0" fontAlgn="base" hangingPunct="0">
                <a:spcBef>
                  <a:spcPct val="0"/>
                </a:spcBef>
                <a:spcAft>
                  <a:spcPct val="0"/>
                </a:spcAft>
                <a:defRPr sz="2400">
                  <a:solidFill>
                    <a:srgbClr val="000000"/>
                  </a:solidFill>
                  <a:latin typeface="Arial" charset="0"/>
                  <a:ea typeface="ＭＳ Ｐゴシック" charset="0"/>
                </a:defRPr>
              </a:lvl8pPr>
              <a:lvl9pPr marL="3886200" indent="-228600" eaLnBrk="0" fontAlgn="base" hangingPunct="0">
                <a:spcBef>
                  <a:spcPct val="0"/>
                </a:spcBef>
                <a:spcAft>
                  <a:spcPct val="0"/>
                </a:spcAft>
                <a:defRPr sz="2400">
                  <a:solidFill>
                    <a:srgbClr val="000000"/>
                  </a:solidFill>
                  <a:latin typeface="Arial" charset="0"/>
                  <a:ea typeface="ＭＳ Ｐゴシック" charset="0"/>
                </a:defRPr>
              </a:lvl9pPr>
            </a:lstStyle>
            <a:p>
              <a:pPr algn="ctr" eaLnBrk="1" hangingPunct="1"/>
              <a:r>
                <a:rPr lang="en-US" sz="1400" i="1" dirty="0">
                  <a:solidFill>
                    <a:srgbClr val="F9658E"/>
                  </a:solidFill>
                </a:rPr>
                <a:t>disclosure</a:t>
              </a:r>
            </a:p>
          </p:txBody>
        </p:sp>
      </p:grpSp>
      <p:sp>
        <p:nvSpPr>
          <p:cNvPr id="102" name="TextBox 101"/>
          <p:cNvSpPr txBox="1"/>
          <p:nvPr/>
        </p:nvSpPr>
        <p:spPr>
          <a:xfrm>
            <a:off x="3151188" y="920750"/>
            <a:ext cx="2871787" cy="276999"/>
          </a:xfrm>
          <a:prstGeom prst="rect">
            <a:avLst/>
          </a:prstGeom>
          <a:noFill/>
        </p:spPr>
        <p:txBody>
          <a:bodyPr lIns="0" tIns="0" rIns="0" bIns="0">
            <a:spAutoFit/>
          </a:bodyPr>
          <a:lstStyle/>
          <a:p>
            <a:pPr algn="ctr">
              <a:defRPr/>
            </a:pPr>
            <a:r>
              <a:rPr lang="en-US" dirty="0">
                <a:solidFill>
                  <a:schemeClr val="tx2"/>
                </a:solidFill>
                <a:latin typeface="+mn-lt"/>
                <a:ea typeface="MS PGothic" charset="0"/>
                <a:cs typeface="MS PGothic" charset="0"/>
              </a:rPr>
              <a:t>IDENTITY</a:t>
            </a:r>
          </a:p>
        </p:txBody>
      </p:sp>
      <p:sp>
        <p:nvSpPr>
          <p:cNvPr id="103" name="TextBox 102"/>
          <p:cNvSpPr txBox="1"/>
          <p:nvPr/>
        </p:nvSpPr>
        <p:spPr>
          <a:xfrm>
            <a:off x="600781" y="2726937"/>
            <a:ext cx="276999" cy="2318525"/>
          </a:xfrm>
          <a:prstGeom prst="rect">
            <a:avLst/>
          </a:prstGeom>
          <a:noFill/>
        </p:spPr>
        <p:txBody>
          <a:bodyPr vert="vert270" lIns="0" tIns="0" rIns="0" bIns="0">
            <a:spAutoFit/>
          </a:bodyPr>
          <a:lstStyle/>
          <a:p>
            <a:pPr algn="ctr">
              <a:defRPr/>
            </a:pPr>
            <a:r>
              <a:rPr lang="en-US" dirty="0">
                <a:solidFill>
                  <a:schemeClr val="tx2"/>
                </a:solidFill>
                <a:latin typeface="+mn-lt"/>
                <a:ea typeface="MS PGothic" charset="0"/>
                <a:cs typeface="MS PGothic" charset="0"/>
              </a:rPr>
              <a:t>REPUTATION</a:t>
            </a:r>
          </a:p>
        </p:txBody>
      </p:sp>
      <p:sp>
        <p:nvSpPr>
          <p:cNvPr id="29" name="Title 1">
            <a:extLst>
              <a:ext uri="{FF2B5EF4-FFF2-40B4-BE49-F238E27FC236}">
                <a16:creationId xmlns:a16="http://schemas.microsoft.com/office/drawing/2014/main" id="{E760EE3D-AFF3-774F-80FB-1531400A518C}"/>
              </a:ext>
            </a:extLst>
          </p:cNvPr>
          <p:cNvSpPr txBox="1">
            <a:spLocks/>
          </p:cNvSpPr>
          <p:nvPr/>
        </p:nvSpPr>
        <p:spPr>
          <a:xfrm>
            <a:off x="251520" y="260648"/>
            <a:ext cx="8291264" cy="854968"/>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000" kern="1200">
                <a:solidFill>
                  <a:srgbClr val="005EB8"/>
                </a:solidFill>
                <a:latin typeface="+mj-lt"/>
                <a:ea typeface="+mj-ea"/>
                <a:cs typeface="+mj-cs"/>
              </a:defRPr>
            </a:lvl1pPr>
          </a:lstStyle>
          <a:p>
            <a:pPr fontAlgn="auto">
              <a:spcAft>
                <a:spcPts val="0"/>
              </a:spcAft>
            </a:pPr>
            <a:r>
              <a:rPr lang="en-GB" sz="3600" dirty="0"/>
              <a:t>Johari window</a:t>
            </a:r>
          </a:p>
        </p:txBody>
      </p:sp>
    </p:spTree>
    <p:extLst>
      <p:ext uri="{BB962C8B-B14F-4D97-AF65-F5344CB8AC3E}">
        <p14:creationId xmlns:p14="http://schemas.microsoft.com/office/powerpoint/2010/main" val="10177745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22897" y="188640"/>
            <a:ext cx="8229600" cy="11382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200" dirty="0">
              <a:solidFill>
                <a:schemeClr val="tx2"/>
              </a:solidFill>
              <a:latin typeface="Arial Rounded MT Bold" panose="020F0704030504030204" pitchFamily="34" charset="0"/>
              <a:ea typeface="ＭＳ Ｐゴシック" pitchFamily="34" charset="-128"/>
              <a:cs typeface="Arial Bold" charset="0"/>
            </a:endParaRPr>
          </a:p>
        </p:txBody>
      </p:sp>
      <p:sp>
        <p:nvSpPr>
          <p:cNvPr id="8" name="Oval 48"/>
          <p:cNvSpPr>
            <a:spLocks noChangeArrowheads="1"/>
          </p:cNvSpPr>
          <p:nvPr/>
        </p:nvSpPr>
        <p:spPr bwMode="auto">
          <a:xfrm>
            <a:off x="3657600" y="1257300"/>
            <a:ext cx="4840166" cy="4838700"/>
          </a:xfrm>
          <a:prstGeom prst="ellipse">
            <a:avLst/>
          </a:prstGeom>
          <a:gradFill rotWithShape="0">
            <a:gsLst>
              <a:gs pos="0">
                <a:srgbClr val="46008F"/>
              </a:gs>
              <a:gs pos="100000">
                <a:schemeClr val="bg1"/>
              </a:gs>
            </a:gsLst>
            <a:path path="shape">
              <a:fillToRect l="50000" t="50000" r="50000" b="50000"/>
            </a:path>
          </a:gradFill>
          <a:ln w="28575">
            <a:solidFill>
              <a:srgbClr val="7030A0"/>
            </a:solidFill>
            <a:round/>
            <a:headEnd/>
            <a:tailEnd/>
          </a:ln>
        </p:spPr>
        <p:txBody>
          <a:bodyPr wrap="none" anchor="ctr"/>
          <a:lstStyle/>
          <a:p>
            <a:endParaRPr lang="en-US" dirty="0"/>
          </a:p>
        </p:txBody>
      </p:sp>
      <p:sp>
        <p:nvSpPr>
          <p:cNvPr id="10" name="Oval 50"/>
          <p:cNvSpPr>
            <a:spLocks noChangeArrowheads="1"/>
          </p:cNvSpPr>
          <p:nvPr/>
        </p:nvSpPr>
        <p:spPr bwMode="auto">
          <a:xfrm>
            <a:off x="4462097" y="2063750"/>
            <a:ext cx="3228242" cy="3227388"/>
          </a:xfrm>
          <a:prstGeom prst="ellipse">
            <a:avLst/>
          </a:prstGeom>
          <a:noFill/>
          <a:ln w="28575">
            <a:solidFill>
              <a:srgbClr val="7030A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3" name="Oval 49"/>
          <p:cNvSpPr>
            <a:spLocks noChangeArrowheads="1"/>
          </p:cNvSpPr>
          <p:nvPr/>
        </p:nvSpPr>
        <p:spPr bwMode="auto">
          <a:xfrm>
            <a:off x="5265128" y="2868613"/>
            <a:ext cx="1619250" cy="1619250"/>
          </a:xfrm>
          <a:prstGeom prst="ellipse">
            <a:avLst/>
          </a:prstGeom>
          <a:noFill/>
          <a:ln w="28575">
            <a:solidFill>
              <a:srgbClr val="7030A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4" name="Text Box 56"/>
          <p:cNvSpPr txBox="1">
            <a:spLocks noChangeArrowheads="1"/>
          </p:cNvSpPr>
          <p:nvPr/>
        </p:nvSpPr>
        <p:spPr bwMode="auto">
          <a:xfrm>
            <a:off x="5322912" y="1503363"/>
            <a:ext cx="2057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a:solidFill>
                  <a:schemeClr val="tx1"/>
                </a:solidFill>
                <a:latin typeface="Expert Sans Regular" charset="0"/>
                <a:ea typeface="ＭＳ Ｐゴシック" pitchFamily="34" charset="-128"/>
              </a:defRPr>
            </a:lvl1pPr>
            <a:lvl2pPr marL="742950" indent="-285750" eaLnBrk="0" hangingPunct="0">
              <a:defRPr sz="2000">
                <a:solidFill>
                  <a:schemeClr val="tx1"/>
                </a:solidFill>
                <a:latin typeface="Expert Sans Regular" charset="0"/>
                <a:ea typeface="ＭＳ Ｐゴシック" pitchFamily="34" charset="-128"/>
              </a:defRPr>
            </a:lvl2pPr>
            <a:lvl3pPr marL="1143000" indent="-228600" eaLnBrk="0" hangingPunct="0">
              <a:defRPr sz="2000">
                <a:solidFill>
                  <a:schemeClr val="tx1"/>
                </a:solidFill>
                <a:latin typeface="Expert Sans Regular" charset="0"/>
                <a:ea typeface="ＭＳ Ｐゴシック" pitchFamily="34" charset="-128"/>
              </a:defRPr>
            </a:lvl3pPr>
            <a:lvl4pPr marL="1600200" indent="-228600" eaLnBrk="0" hangingPunct="0">
              <a:defRPr sz="2000">
                <a:solidFill>
                  <a:schemeClr val="tx1"/>
                </a:solidFill>
                <a:latin typeface="Expert Sans Regular" charset="0"/>
                <a:ea typeface="ＭＳ Ｐゴシック" pitchFamily="34" charset="-128"/>
              </a:defRPr>
            </a:lvl4pPr>
            <a:lvl5pPr marL="2057400" indent="-228600" eaLnBrk="0" hangingPunct="0">
              <a:defRPr sz="2000">
                <a:solidFill>
                  <a:schemeClr val="tx1"/>
                </a:solidFill>
                <a:latin typeface="Expert Sans Regular" charset="0"/>
                <a:ea typeface="ＭＳ Ｐゴシック" pitchFamily="34" charset="-128"/>
              </a:defRPr>
            </a:lvl5pPr>
            <a:lvl6pPr marL="2514600" indent="-228600" eaLnBrk="0" fontAlgn="base" hangingPunct="0">
              <a:spcBef>
                <a:spcPct val="50000"/>
              </a:spcBef>
              <a:spcAft>
                <a:spcPct val="0"/>
              </a:spcAft>
              <a:defRPr sz="2000">
                <a:solidFill>
                  <a:schemeClr val="tx1"/>
                </a:solidFill>
                <a:latin typeface="Expert Sans Regular" charset="0"/>
                <a:ea typeface="ＭＳ Ｐゴシック" pitchFamily="34" charset="-128"/>
              </a:defRPr>
            </a:lvl6pPr>
            <a:lvl7pPr marL="2971800" indent="-228600" eaLnBrk="0" fontAlgn="base" hangingPunct="0">
              <a:spcBef>
                <a:spcPct val="50000"/>
              </a:spcBef>
              <a:spcAft>
                <a:spcPct val="0"/>
              </a:spcAft>
              <a:defRPr sz="2000">
                <a:solidFill>
                  <a:schemeClr val="tx1"/>
                </a:solidFill>
                <a:latin typeface="Expert Sans Regular" charset="0"/>
                <a:ea typeface="ＭＳ Ｐゴシック" pitchFamily="34" charset="-128"/>
              </a:defRPr>
            </a:lvl7pPr>
            <a:lvl8pPr marL="3429000" indent="-228600" eaLnBrk="0" fontAlgn="base" hangingPunct="0">
              <a:spcBef>
                <a:spcPct val="50000"/>
              </a:spcBef>
              <a:spcAft>
                <a:spcPct val="0"/>
              </a:spcAft>
              <a:defRPr sz="2000">
                <a:solidFill>
                  <a:schemeClr val="tx1"/>
                </a:solidFill>
                <a:latin typeface="Expert Sans Regular" charset="0"/>
                <a:ea typeface="ＭＳ Ｐゴシック" pitchFamily="34" charset="-128"/>
              </a:defRPr>
            </a:lvl8pPr>
            <a:lvl9pPr marL="3886200" indent="-228600" eaLnBrk="0" fontAlgn="base" hangingPunct="0">
              <a:spcBef>
                <a:spcPct val="50000"/>
              </a:spcBef>
              <a:spcAft>
                <a:spcPct val="0"/>
              </a:spcAft>
              <a:defRPr sz="2000">
                <a:solidFill>
                  <a:schemeClr val="tx1"/>
                </a:solidFill>
                <a:latin typeface="Expert Sans Regular" charset="0"/>
                <a:ea typeface="ＭＳ Ｐゴシック" pitchFamily="34" charset="-128"/>
              </a:defRPr>
            </a:lvl9pPr>
          </a:lstStyle>
          <a:p>
            <a:pPr eaLnBrk="1" hangingPunct="1"/>
            <a:r>
              <a:rPr lang="en-GB" sz="1800" b="1" dirty="0">
                <a:latin typeface="Arial" pitchFamily="34" charset="0"/>
              </a:rPr>
              <a:t>Behaviours</a:t>
            </a:r>
          </a:p>
        </p:txBody>
      </p:sp>
      <p:sp>
        <p:nvSpPr>
          <p:cNvPr id="16" name="Text Box 55"/>
          <p:cNvSpPr txBox="1">
            <a:spLocks noChangeArrowheads="1"/>
          </p:cNvSpPr>
          <p:nvPr/>
        </p:nvSpPr>
        <p:spPr bwMode="auto">
          <a:xfrm>
            <a:off x="5322912" y="2341563"/>
            <a:ext cx="2057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a:solidFill>
                  <a:schemeClr val="tx1"/>
                </a:solidFill>
                <a:latin typeface="Expert Sans Regular" charset="0"/>
                <a:ea typeface="ＭＳ Ｐゴシック" pitchFamily="34" charset="-128"/>
              </a:defRPr>
            </a:lvl1pPr>
            <a:lvl2pPr marL="742950" indent="-285750" eaLnBrk="0" hangingPunct="0">
              <a:defRPr sz="2000">
                <a:solidFill>
                  <a:schemeClr val="tx1"/>
                </a:solidFill>
                <a:latin typeface="Expert Sans Regular" charset="0"/>
                <a:ea typeface="ＭＳ Ｐゴシック" pitchFamily="34" charset="-128"/>
              </a:defRPr>
            </a:lvl2pPr>
            <a:lvl3pPr marL="1143000" indent="-228600" eaLnBrk="0" hangingPunct="0">
              <a:defRPr sz="2000">
                <a:solidFill>
                  <a:schemeClr val="tx1"/>
                </a:solidFill>
                <a:latin typeface="Expert Sans Regular" charset="0"/>
                <a:ea typeface="ＭＳ Ｐゴシック" pitchFamily="34" charset="-128"/>
              </a:defRPr>
            </a:lvl3pPr>
            <a:lvl4pPr marL="1600200" indent="-228600" eaLnBrk="0" hangingPunct="0">
              <a:defRPr sz="2000">
                <a:solidFill>
                  <a:schemeClr val="tx1"/>
                </a:solidFill>
                <a:latin typeface="Expert Sans Regular" charset="0"/>
                <a:ea typeface="ＭＳ Ｐゴシック" pitchFamily="34" charset="-128"/>
              </a:defRPr>
            </a:lvl4pPr>
            <a:lvl5pPr marL="2057400" indent="-228600" eaLnBrk="0" hangingPunct="0">
              <a:defRPr sz="2000">
                <a:solidFill>
                  <a:schemeClr val="tx1"/>
                </a:solidFill>
                <a:latin typeface="Expert Sans Regular" charset="0"/>
                <a:ea typeface="ＭＳ Ｐゴシック" pitchFamily="34" charset="-128"/>
              </a:defRPr>
            </a:lvl5pPr>
            <a:lvl6pPr marL="2514600" indent="-228600" eaLnBrk="0" fontAlgn="base" hangingPunct="0">
              <a:spcBef>
                <a:spcPct val="50000"/>
              </a:spcBef>
              <a:spcAft>
                <a:spcPct val="0"/>
              </a:spcAft>
              <a:defRPr sz="2000">
                <a:solidFill>
                  <a:schemeClr val="tx1"/>
                </a:solidFill>
                <a:latin typeface="Expert Sans Regular" charset="0"/>
                <a:ea typeface="ＭＳ Ｐゴシック" pitchFamily="34" charset="-128"/>
              </a:defRPr>
            </a:lvl6pPr>
            <a:lvl7pPr marL="2971800" indent="-228600" eaLnBrk="0" fontAlgn="base" hangingPunct="0">
              <a:spcBef>
                <a:spcPct val="50000"/>
              </a:spcBef>
              <a:spcAft>
                <a:spcPct val="0"/>
              </a:spcAft>
              <a:defRPr sz="2000">
                <a:solidFill>
                  <a:schemeClr val="tx1"/>
                </a:solidFill>
                <a:latin typeface="Expert Sans Regular" charset="0"/>
                <a:ea typeface="ＭＳ Ｐゴシック" pitchFamily="34" charset="-128"/>
              </a:defRPr>
            </a:lvl7pPr>
            <a:lvl8pPr marL="3429000" indent="-228600" eaLnBrk="0" fontAlgn="base" hangingPunct="0">
              <a:spcBef>
                <a:spcPct val="50000"/>
              </a:spcBef>
              <a:spcAft>
                <a:spcPct val="0"/>
              </a:spcAft>
              <a:defRPr sz="2000">
                <a:solidFill>
                  <a:schemeClr val="tx1"/>
                </a:solidFill>
                <a:latin typeface="Expert Sans Regular" charset="0"/>
                <a:ea typeface="ＭＳ Ｐゴシック" pitchFamily="34" charset="-128"/>
              </a:defRPr>
            </a:lvl8pPr>
            <a:lvl9pPr marL="3886200" indent="-228600" eaLnBrk="0" fontAlgn="base" hangingPunct="0">
              <a:spcBef>
                <a:spcPct val="50000"/>
              </a:spcBef>
              <a:spcAft>
                <a:spcPct val="0"/>
              </a:spcAft>
              <a:defRPr sz="2000">
                <a:solidFill>
                  <a:schemeClr val="tx1"/>
                </a:solidFill>
                <a:latin typeface="Expert Sans Regular" charset="0"/>
                <a:ea typeface="ＭＳ Ｐゴシック" pitchFamily="34" charset="-128"/>
              </a:defRPr>
            </a:lvl9pPr>
          </a:lstStyle>
          <a:p>
            <a:pPr eaLnBrk="1" hangingPunct="1"/>
            <a:r>
              <a:rPr lang="en-GB" sz="1800" b="1" dirty="0">
                <a:latin typeface="Arial" pitchFamily="34" charset="0"/>
              </a:rPr>
              <a:t>Self-esteem</a:t>
            </a:r>
          </a:p>
        </p:txBody>
      </p:sp>
      <p:sp>
        <p:nvSpPr>
          <p:cNvPr id="17" name="Text Box 54"/>
          <p:cNvSpPr txBox="1">
            <a:spLocks noChangeArrowheads="1"/>
          </p:cNvSpPr>
          <p:nvPr/>
        </p:nvSpPr>
        <p:spPr bwMode="auto">
          <a:xfrm>
            <a:off x="5394920" y="3484563"/>
            <a:ext cx="2057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a:solidFill>
                  <a:schemeClr val="tx1"/>
                </a:solidFill>
                <a:latin typeface="Expert Sans Regular" charset="0"/>
                <a:ea typeface="ＭＳ Ｐゴシック" pitchFamily="34" charset="-128"/>
              </a:defRPr>
            </a:lvl1pPr>
            <a:lvl2pPr marL="742950" indent="-285750" eaLnBrk="0" hangingPunct="0">
              <a:defRPr sz="2000">
                <a:solidFill>
                  <a:schemeClr val="tx1"/>
                </a:solidFill>
                <a:latin typeface="Expert Sans Regular" charset="0"/>
                <a:ea typeface="ＭＳ Ｐゴシック" pitchFamily="34" charset="-128"/>
              </a:defRPr>
            </a:lvl2pPr>
            <a:lvl3pPr marL="1143000" indent="-228600" eaLnBrk="0" hangingPunct="0">
              <a:defRPr sz="2000">
                <a:solidFill>
                  <a:schemeClr val="tx1"/>
                </a:solidFill>
                <a:latin typeface="Expert Sans Regular" charset="0"/>
                <a:ea typeface="ＭＳ Ｐゴシック" pitchFamily="34" charset="-128"/>
              </a:defRPr>
            </a:lvl3pPr>
            <a:lvl4pPr marL="1600200" indent="-228600" eaLnBrk="0" hangingPunct="0">
              <a:defRPr sz="2000">
                <a:solidFill>
                  <a:schemeClr val="tx1"/>
                </a:solidFill>
                <a:latin typeface="Expert Sans Regular" charset="0"/>
                <a:ea typeface="ＭＳ Ｐゴシック" pitchFamily="34" charset="-128"/>
              </a:defRPr>
            </a:lvl4pPr>
            <a:lvl5pPr marL="2057400" indent="-228600" eaLnBrk="0" hangingPunct="0">
              <a:defRPr sz="2000">
                <a:solidFill>
                  <a:schemeClr val="tx1"/>
                </a:solidFill>
                <a:latin typeface="Expert Sans Regular" charset="0"/>
                <a:ea typeface="ＭＳ Ｐゴシック" pitchFamily="34" charset="-128"/>
              </a:defRPr>
            </a:lvl5pPr>
            <a:lvl6pPr marL="2514600" indent="-228600" eaLnBrk="0" fontAlgn="base" hangingPunct="0">
              <a:spcBef>
                <a:spcPct val="50000"/>
              </a:spcBef>
              <a:spcAft>
                <a:spcPct val="0"/>
              </a:spcAft>
              <a:defRPr sz="2000">
                <a:solidFill>
                  <a:schemeClr val="tx1"/>
                </a:solidFill>
                <a:latin typeface="Expert Sans Regular" charset="0"/>
                <a:ea typeface="ＭＳ Ｐゴシック" pitchFamily="34" charset="-128"/>
              </a:defRPr>
            </a:lvl6pPr>
            <a:lvl7pPr marL="2971800" indent="-228600" eaLnBrk="0" fontAlgn="base" hangingPunct="0">
              <a:spcBef>
                <a:spcPct val="50000"/>
              </a:spcBef>
              <a:spcAft>
                <a:spcPct val="0"/>
              </a:spcAft>
              <a:defRPr sz="2000">
                <a:solidFill>
                  <a:schemeClr val="tx1"/>
                </a:solidFill>
                <a:latin typeface="Expert Sans Regular" charset="0"/>
                <a:ea typeface="ＭＳ Ｐゴシック" pitchFamily="34" charset="-128"/>
              </a:defRPr>
            </a:lvl7pPr>
            <a:lvl8pPr marL="3429000" indent="-228600" eaLnBrk="0" fontAlgn="base" hangingPunct="0">
              <a:spcBef>
                <a:spcPct val="50000"/>
              </a:spcBef>
              <a:spcAft>
                <a:spcPct val="0"/>
              </a:spcAft>
              <a:defRPr sz="2000">
                <a:solidFill>
                  <a:schemeClr val="tx1"/>
                </a:solidFill>
                <a:latin typeface="Expert Sans Regular" charset="0"/>
                <a:ea typeface="ＭＳ Ｐゴシック" pitchFamily="34" charset="-128"/>
              </a:defRPr>
            </a:lvl8pPr>
            <a:lvl9pPr marL="3886200" indent="-228600" eaLnBrk="0" fontAlgn="base" hangingPunct="0">
              <a:spcBef>
                <a:spcPct val="50000"/>
              </a:spcBef>
              <a:spcAft>
                <a:spcPct val="0"/>
              </a:spcAft>
              <a:defRPr sz="2000">
                <a:solidFill>
                  <a:schemeClr val="tx1"/>
                </a:solidFill>
                <a:latin typeface="Expert Sans Regular" charset="0"/>
                <a:ea typeface="ＭＳ Ｐゴシック" pitchFamily="34" charset="-128"/>
              </a:defRPr>
            </a:lvl9pPr>
          </a:lstStyle>
          <a:p>
            <a:pPr eaLnBrk="1" hangingPunct="1"/>
            <a:r>
              <a:rPr lang="en-GB" sz="1800" b="1" dirty="0">
                <a:solidFill>
                  <a:schemeClr val="bg1"/>
                </a:solidFill>
                <a:latin typeface="Arial" pitchFamily="34" charset="0"/>
              </a:rPr>
              <a:t>Inner Self</a:t>
            </a:r>
          </a:p>
        </p:txBody>
      </p:sp>
      <p:sp>
        <p:nvSpPr>
          <p:cNvPr id="18" name="Text Box 53"/>
          <p:cNvSpPr txBox="1">
            <a:spLocks noChangeArrowheads="1"/>
          </p:cNvSpPr>
          <p:nvPr/>
        </p:nvSpPr>
        <p:spPr bwMode="auto">
          <a:xfrm>
            <a:off x="5322912" y="4627563"/>
            <a:ext cx="2057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a:solidFill>
                  <a:schemeClr val="tx1"/>
                </a:solidFill>
                <a:latin typeface="Expert Sans Regular" charset="0"/>
                <a:ea typeface="ＭＳ Ｐゴシック" pitchFamily="34" charset="-128"/>
              </a:defRPr>
            </a:lvl1pPr>
            <a:lvl2pPr marL="742950" indent="-285750" eaLnBrk="0" hangingPunct="0">
              <a:defRPr sz="2000">
                <a:solidFill>
                  <a:schemeClr val="tx1"/>
                </a:solidFill>
                <a:latin typeface="Expert Sans Regular" charset="0"/>
                <a:ea typeface="ＭＳ Ｐゴシック" pitchFamily="34" charset="-128"/>
              </a:defRPr>
            </a:lvl2pPr>
            <a:lvl3pPr marL="1143000" indent="-228600" eaLnBrk="0" hangingPunct="0">
              <a:defRPr sz="2000">
                <a:solidFill>
                  <a:schemeClr val="tx1"/>
                </a:solidFill>
                <a:latin typeface="Expert Sans Regular" charset="0"/>
                <a:ea typeface="ＭＳ Ｐゴシック" pitchFamily="34" charset="-128"/>
              </a:defRPr>
            </a:lvl3pPr>
            <a:lvl4pPr marL="1600200" indent="-228600" eaLnBrk="0" hangingPunct="0">
              <a:defRPr sz="2000">
                <a:solidFill>
                  <a:schemeClr val="tx1"/>
                </a:solidFill>
                <a:latin typeface="Expert Sans Regular" charset="0"/>
                <a:ea typeface="ＭＳ Ｐゴシック" pitchFamily="34" charset="-128"/>
              </a:defRPr>
            </a:lvl4pPr>
            <a:lvl5pPr marL="2057400" indent="-228600" eaLnBrk="0" hangingPunct="0">
              <a:defRPr sz="2000">
                <a:solidFill>
                  <a:schemeClr val="tx1"/>
                </a:solidFill>
                <a:latin typeface="Expert Sans Regular" charset="0"/>
                <a:ea typeface="ＭＳ Ｐゴシック" pitchFamily="34" charset="-128"/>
              </a:defRPr>
            </a:lvl5pPr>
            <a:lvl6pPr marL="2514600" indent="-228600" eaLnBrk="0" fontAlgn="base" hangingPunct="0">
              <a:spcBef>
                <a:spcPct val="50000"/>
              </a:spcBef>
              <a:spcAft>
                <a:spcPct val="0"/>
              </a:spcAft>
              <a:defRPr sz="2000">
                <a:solidFill>
                  <a:schemeClr val="tx1"/>
                </a:solidFill>
                <a:latin typeface="Expert Sans Regular" charset="0"/>
                <a:ea typeface="ＭＳ Ｐゴシック" pitchFamily="34" charset="-128"/>
              </a:defRPr>
            </a:lvl6pPr>
            <a:lvl7pPr marL="2971800" indent="-228600" eaLnBrk="0" fontAlgn="base" hangingPunct="0">
              <a:spcBef>
                <a:spcPct val="50000"/>
              </a:spcBef>
              <a:spcAft>
                <a:spcPct val="0"/>
              </a:spcAft>
              <a:defRPr sz="2000">
                <a:solidFill>
                  <a:schemeClr val="tx1"/>
                </a:solidFill>
                <a:latin typeface="Expert Sans Regular" charset="0"/>
                <a:ea typeface="ＭＳ Ｐゴシック" pitchFamily="34" charset="-128"/>
              </a:defRPr>
            </a:lvl7pPr>
            <a:lvl8pPr marL="3429000" indent="-228600" eaLnBrk="0" fontAlgn="base" hangingPunct="0">
              <a:spcBef>
                <a:spcPct val="50000"/>
              </a:spcBef>
              <a:spcAft>
                <a:spcPct val="0"/>
              </a:spcAft>
              <a:defRPr sz="2000">
                <a:solidFill>
                  <a:schemeClr val="tx1"/>
                </a:solidFill>
                <a:latin typeface="Expert Sans Regular" charset="0"/>
                <a:ea typeface="ＭＳ Ｐゴシック" pitchFamily="34" charset="-128"/>
              </a:defRPr>
            </a:lvl8pPr>
            <a:lvl9pPr marL="3886200" indent="-228600" eaLnBrk="0" fontAlgn="base" hangingPunct="0">
              <a:spcBef>
                <a:spcPct val="50000"/>
              </a:spcBef>
              <a:spcAft>
                <a:spcPct val="0"/>
              </a:spcAft>
              <a:defRPr sz="2000">
                <a:solidFill>
                  <a:schemeClr val="tx1"/>
                </a:solidFill>
                <a:latin typeface="Expert Sans Regular" charset="0"/>
                <a:ea typeface="ＭＳ Ｐゴシック" pitchFamily="34" charset="-128"/>
              </a:defRPr>
            </a:lvl9pPr>
          </a:lstStyle>
          <a:p>
            <a:pPr eaLnBrk="1" hangingPunct="1"/>
            <a:r>
              <a:rPr lang="en-GB" sz="1800" b="1" dirty="0">
                <a:latin typeface="Arial" pitchFamily="34" charset="0"/>
              </a:rPr>
              <a:t>Self-esteem</a:t>
            </a:r>
          </a:p>
        </p:txBody>
      </p:sp>
      <p:sp>
        <p:nvSpPr>
          <p:cNvPr id="19" name="Text Box 52"/>
          <p:cNvSpPr txBox="1">
            <a:spLocks noChangeArrowheads="1"/>
          </p:cNvSpPr>
          <p:nvPr/>
        </p:nvSpPr>
        <p:spPr bwMode="auto">
          <a:xfrm>
            <a:off x="5322912" y="5465763"/>
            <a:ext cx="2057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a:solidFill>
                  <a:schemeClr val="tx1"/>
                </a:solidFill>
                <a:latin typeface="Expert Sans Regular" charset="0"/>
                <a:ea typeface="ＭＳ Ｐゴシック" pitchFamily="34" charset="-128"/>
              </a:defRPr>
            </a:lvl1pPr>
            <a:lvl2pPr marL="742950" indent="-285750" eaLnBrk="0" hangingPunct="0">
              <a:defRPr sz="2000">
                <a:solidFill>
                  <a:schemeClr val="tx1"/>
                </a:solidFill>
                <a:latin typeface="Expert Sans Regular" charset="0"/>
                <a:ea typeface="ＭＳ Ｐゴシック" pitchFamily="34" charset="-128"/>
              </a:defRPr>
            </a:lvl2pPr>
            <a:lvl3pPr marL="1143000" indent="-228600" eaLnBrk="0" hangingPunct="0">
              <a:defRPr sz="2000">
                <a:solidFill>
                  <a:schemeClr val="tx1"/>
                </a:solidFill>
                <a:latin typeface="Expert Sans Regular" charset="0"/>
                <a:ea typeface="ＭＳ Ｐゴシック" pitchFamily="34" charset="-128"/>
              </a:defRPr>
            </a:lvl3pPr>
            <a:lvl4pPr marL="1600200" indent="-228600" eaLnBrk="0" hangingPunct="0">
              <a:defRPr sz="2000">
                <a:solidFill>
                  <a:schemeClr val="tx1"/>
                </a:solidFill>
                <a:latin typeface="Expert Sans Regular" charset="0"/>
                <a:ea typeface="ＭＳ Ｐゴシック" pitchFamily="34" charset="-128"/>
              </a:defRPr>
            </a:lvl4pPr>
            <a:lvl5pPr marL="2057400" indent="-228600" eaLnBrk="0" hangingPunct="0">
              <a:defRPr sz="2000">
                <a:solidFill>
                  <a:schemeClr val="tx1"/>
                </a:solidFill>
                <a:latin typeface="Expert Sans Regular" charset="0"/>
                <a:ea typeface="ＭＳ Ｐゴシック" pitchFamily="34" charset="-128"/>
              </a:defRPr>
            </a:lvl5pPr>
            <a:lvl6pPr marL="2514600" indent="-228600" eaLnBrk="0" fontAlgn="base" hangingPunct="0">
              <a:spcBef>
                <a:spcPct val="50000"/>
              </a:spcBef>
              <a:spcAft>
                <a:spcPct val="0"/>
              </a:spcAft>
              <a:defRPr sz="2000">
                <a:solidFill>
                  <a:schemeClr val="tx1"/>
                </a:solidFill>
                <a:latin typeface="Expert Sans Regular" charset="0"/>
                <a:ea typeface="ＭＳ Ｐゴシック" pitchFamily="34" charset="-128"/>
              </a:defRPr>
            </a:lvl6pPr>
            <a:lvl7pPr marL="2971800" indent="-228600" eaLnBrk="0" fontAlgn="base" hangingPunct="0">
              <a:spcBef>
                <a:spcPct val="50000"/>
              </a:spcBef>
              <a:spcAft>
                <a:spcPct val="0"/>
              </a:spcAft>
              <a:defRPr sz="2000">
                <a:solidFill>
                  <a:schemeClr val="tx1"/>
                </a:solidFill>
                <a:latin typeface="Expert Sans Regular" charset="0"/>
                <a:ea typeface="ＭＳ Ｐゴシック" pitchFamily="34" charset="-128"/>
              </a:defRPr>
            </a:lvl7pPr>
            <a:lvl8pPr marL="3429000" indent="-228600" eaLnBrk="0" fontAlgn="base" hangingPunct="0">
              <a:spcBef>
                <a:spcPct val="50000"/>
              </a:spcBef>
              <a:spcAft>
                <a:spcPct val="0"/>
              </a:spcAft>
              <a:defRPr sz="2000">
                <a:solidFill>
                  <a:schemeClr val="tx1"/>
                </a:solidFill>
                <a:latin typeface="Expert Sans Regular" charset="0"/>
                <a:ea typeface="ＭＳ Ｐゴシック" pitchFamily="34" charset="-128"/>
              </a:defRPr>
            </a:lvl8pPr>
            <a:lvl9pPr marL="3886200" indent="-228600" eaLnBrk="0" fontAlgn="base" hangingPunct="0">
              <a:spcBef>
                <a:spcPct val="50000"/>
              </a:spcBef>
              <a:spcAft>
                <a:spcPct val="0"/>
              </a:spcAft>
              <a:defRPr sz="2000">
                <a:solidFill>
                  <a:schemeClr val="tx1"/>
                </a:solidFill>
                <a:latin typeface="Expert Sans Regular" charset="0"/>
                <a:ea typeface="ＭＳ Ｐゴシック" pitchFamily="34" charset="-128"/>
              </a:defRPr>
            </a:lvl9pPr>
          </a:lstStyle>
          <a:p>
            <a:pPr eaLnBrk="1" hangingPunct="1"/>
            <a:r>
              <a:rPr lang="en-GB" sz="1800" b="1" dirty="0">
                <a:latin typeface="Arial" pitchFamily="34" charset="0"/>
              </a:rPr>
              <a:t>Behaviours</a:t>
            </a:r>
          </a:p>
        </p:txBody>
      </p:sp>
      <p:sp>
        <p:nvSpPr>
          <p:cNvPr id="15" name="Title 1">
            <a:extLst>
              <a:ext uri="{FF2B5EF4-FFF2-40B4-BE49-F238E27FC236}">
                <a16:creationId xmlns:a16="http://schemas.microsoft.com/office/drawing/2014/main" id="{DCEFB6D9-F0F5-AA45-8526-8CC7565D0DE5}"/>
              </a:ext>
            </a:extLst>
          </p:cNvPr>
          <p:cNvSpPr txBox="1">
            <a:spLocks/>
          </p:cNvSpPr>
          <p:nvPr/>
        </p:nvSpPr>
        <p:spPr>
          <a:xfrm>
            <a:off x="251520" y="260648"/>
            <a:ext cx="8291264" cy="854968"/>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000" kern="1200">
                <a:solidFill>
                  <a:srgbClr val="005EB8"/>
                </a:solidFill>
                <a:latin typeface="+mj-lt"/>
                <a:ea typeface="+mj-ea"/>
                <a:cs typeface="+mj-cs"/>
              </a:defRPr>
            </a:lvl1pPr>
          </a:lstStyle>
          <a:p>
            <a:pPr fontAlgn="auto">
              <a:spcAft>
                <a:spcPts val="0"/>
              </a:spcAft>
            </a:pPr>
            <a:r>
              <a:rPr lang="en-GB" sz="3600" dirty="0"/>
              <a:t>Target model for feedback</a:t>
            </a:r>
          </a:p>
        </p:txBody>
      </p:sp>
    </p:spTree>
    <p:extLst>
      <p:ext uri="{BB962C8B-B14F-4D97-AF65-F5344CB8AC3E}">
        <p14:creationId xmlns:p14="http://schemas.microsoft.com/office/powerpoint/2010/main" val="5397497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22897" y="188640"/>
            <a:ext cx="8229600" cy="11382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200" dirty="0">
              <a:solidFill>
                <a:schemeClr val="tx2"/>
              </a:solidFill>
              <a:latin typeface="Arial Rounded MT Bold" panose="020F0704030504030204" pitchFamily="34" charset="0"/>
              <a:ea typeface="ＭＳ Ｐゴシック" pitchFamily="34" charset="-128"/>
              <a:cs typeface="Arial Bold" charset="0"/>
            </a:endParaRPr>
          </a:p>
        </p:txBody>
      </p:sp>
      <p:sp>
        <p:nvSpPr>
          <p:cNvPr id="9" name="Rectangle 8"/>
          <p:cNvSpPr/>
          <p:nvPr/>
        </p:nvSpPr>
        <p:spPr>
          <a:xfrm>
            <a:off x="2195736" y="1563066"/>
            <a:ext cx="1087285" cy="3702809"/>
          </a:xfrm>
          <a:prstGeom prst="rect">
            <a:avLst/>
          </a:prstGeom>
          <a:noFill/>
        </p:spPr>
        <p:txBody>
          <a:bodyPr vert="wordArtVert" wrap="none">
            <a:spAutoFit/>
          </a:bodyPr>
          <a:lstStyle/>
          <a:p>
            <a:pPr algn="ctr">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rPr>
              <a:t>SARA</a:t>
            </a:r>
          </a:p>
        </p:txBody>
      </p:sp>
      <p:sp>
        <p:nvSpPr>
          <p:cNvPr id="11" name="Content Placeholder 2"/>
          <p:cNvSpPr txBox="1">
            <a:spLocks/>
          </p:cNvSpPr>
          <p:nvPr/>
        </p:nvSpPr>
        <p:spPr>
          <a:xfrm>
            <a:off x="3995936" y="1838549"/>
            <a:ext cx="2826623" cy="3427326"/>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GB" dirty="0">
                <a:solidFill>
                  <a:schemeClr val="tx2"/>
                </a:solidFill>
                <a:latin typeface="Arial" pitchFamily="34" charset="0"/>
                <a:ea typeface="ＭＳ Ｐゴシック" pitchFamily="34" charset="-128"/>
                <a:cs typeface="Arial" pitchFamily="34" charset="0"/>
              </a:rPr>
              <a:t>Surprise</a:t>
            </a:r>
          </a:p>
          <a:p>
            <a:pPr algn="l"/>
            <a:endParaRPr lang="en-GB" sz="2400" dirty="0">
              <a:solidFill>
                <a:schemeClr val="tx2"/>
              </a:solidFill>
              <a:latin typeface="Arial" pitchFamily="34" charset="0"/>
              <a:ea typeface="ＭＳ Ｐゴシック" pitchFamily="34" charset="-128"/>
              <a:cs typeface="Arial" pitchFamily="34" charset="0"/>
            </a:endParaRPr>
          </a:p>
          <a:p>
            <a:pPr algn="l"/>
            <a:r>
              <a:rPr lang="en-GB" dirty="0">
                <a:solidFill>
                  <a:schemeClr val="tx2"/>
                </a:solidFill>
                <a:latin typeface="Arial" pitchFamily="34" charset="0"/>
                <a:ea typeface="ＭＳ Ｐゴシック" pitchFamily="34" charset="-128"/>
                <a:cs typeface="Arial" pitchFamily="34" charset="0"/>
              </a:rPr>
              <a:t>Annoyance</a:t>
            </a:r>
          </a:p>
          <a:p>
            <a:pPr algn="l"/>
            <a:endParaRPr lang="en-GB" sz="2400" dirty="0">
              <a:solidFill>
                <a:schemeClr val="tx2"/>
              </a:solidFill>
              <a:latin typeface="Arial" pitchFamily="34" charset="0"/>
              <a:ea typeface="ＭＳ Ｐゴシック" pitchFamily="34" charset="-128"/>
              <a:cs typeface="Arial" pitchFamily="34" charset="0"/>
            </a:endParaRPr>
          </a:p>
          <a:p>
            <a:pPr algn="l"/>
            <a:r>
              <a:rPr lang="en-GB" dirty="0">
                <a:solidFill>
                  <a:schemeClr val="tx2"/>
                </a:solidFill>
                <a:latin typeface="Arial" pitchFamily="34" charset="0"/>
                <a:ea typeface="ＭＳ Ｐゴシック" pitchFamily="34" charset="-128"/>
                <a:cs typeface="Arial" pitchFamily="34" charset="0"/>
              </a:rPr>
              <a:t>Rationalisation</a:t>
            </a:r>
          </a:p>
          <a:p>
            <a:pPr algn="l"/>
            <a:endParaRPr lang="en-GB" sz="2400" dirty="0">
              <a:solidFill>
                <a:schemeClr val="tx2"/>
              </a:solidFill>
              <a:latin typeface="Arial" pitchFamily="34" charset="0"/>
              <a:ea typeface="ＭＳ Ｐゴシック" pitchFamily="34" charset="-128"/>
              <a:cs typeface="Arial" pitchFamily="34" charset="0"/>
            </a:endParaRPr>
          </a:p>
          <a:p>
            <a:pPr algn="l"/>
            <a:r>
              <a:rPr lang="en-GB" dirty="0">
                <a:solidFill>
                  <a:schemeClr val="tx2"/>
                </a:solidFill>
                <a:latin typeface="Arial" pitchFamily="34" charset="0"/>
                <a:ea typeface="ＭＳ Ｐゴシック" pitchFamily="34" charset="-128"/>
                <a:cs typeface="Arial" pitchFamily="34" charset="0"/>
              </a:rPr>
              <a:t>Acceptance</a:t>
            </a:r>
            <a:endParaRPr lang="en-US" dirty="0">
              <a:solidFill>
                <a:schemeClr val="tx2"/>
              </a:solidFill>
              <a:latin typeface="Arial" pitchFamily="34" charset="0"/>
              <a:ea typeface="ＭＳ Ｐゴシック" pitchFamily="34" charset="-128"/>
              <a:cs typeface="Arial" pitchFamily="34" charset="0"/>
            </a:endParaRPr>
          </a:p>
        </p:txBody>
      </p:sp>
      <p:sp>
        <p:nvSpPr>
          <p:cNvPr id="6" name="Title 1">
            <a:extLst>
              <a:ext uri="{FF2B5EF4-FFF2-40B4-BE49-F238E27FC236}">
                <a16:creationId xmlns:a16="http://schemas.microsoft.com/office/drawing/2014/main" id="{C16EE1A9-C855-A744-BE1D-B6D4B09DD087}"/>
              </a:ext>
            </a:extLst>
          </p:cNvPr>
          <p:cNvSpPr txBox="1">
            <a:spLocks/>
          </p:cNvSpPr>
          <p:nvPr/>
        </p:nvSpPr>
        <p:spPr>
          <a:xfrm>
            <a:off x="251520" y="260648"/>
            <a:ext cx="8291264" cy="854968"/>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000" kern="1200">
                <a:solidFill>
                  <a:srgbClr val="005EB8"/>
                </a:solidFill>
                <a:latin typeface="+mj-lt"/>
                <a:ea typeface="+mj-ea"/>
                <a:cs typeface="+mj-cs"/>
              </a:defRPr>
            </a:lvl1pPr>
          </a:lstStyle>
          <a:p>
            <a:pPr fontAlgn="auto">
              <a:spcAft>
                <a:spcPts val="0"/>
              </a:spcAft>
            </a:pPr>
            <a:r>
              <a:rPr lang="en-GB" sz="3600" dirty="0"/>
              <a:t>Responses to feedback</a:t>
            </a:r>
          </a:p>
        </p:txBody>
      </p:sp>
    </p:spTree>
    <p:extLst>
      <p:ext uri="{BB962C8B-B14F-4D97-AF65-F5344CB8AC3E}">
        <p14:creationId xmlns:p14="http://schemas.microsoft.com/office/powerpoint/2010/main" val="357144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22897" y="188640"/>
            <a:ext cx="8229600" cy="11382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200" dirty="0">
              <a:solidFill>
                <a:schemeClr val="tx2"/>
              </a:solidFill>
              <a:latin typeface="Arial Rounded MT Bold" panose="020F0704030504030204" pitchFamily="34" charset="0"/>
              <a:ea typeface="ＭＳ Ｐゴシック" pitchFamily="34" charset="-128"/>
              <a:cs typeface="Arial Bold" charset="0"/>
            </a:endParaRPr>
          </a:p>
        </p:txBody>
      </p:sp>
      <p:pic>
        <p:nvPicPr>
          <p:cNvPr id="8" name="Picture 6" descr="C:\Users\Sarah\AppData\Local\Microsoft\Windows\Temporary Internet Files\Content.IE5\C7LLAB67\MP90031431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472608"/>
            <a:ext cx="2135187" cy="240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203848" y="771590"/>
            <a:ext cx="1087285" cy="5286412"/>
          </a:xfrm>
          <a:prstGeom prst="rect">
            <a:avLst/>
          </a:prstGeom>
          <a:noFill/>
        </p:spPr>
        <p:txBody>
          <a:bodyPr vert="wordArtVert">
            <a:spAutoFit/>
          </a:bodyPr>
          <a:lstStyle/>
          <a:p>
            <a:pPr algn="ctr">
              <a:defRPr/>
            </a:pP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BEER</a:t>
            </a:r>
          </a:p>
        </p:txBody>
      </p:sp>
      <p:sp>
        <p:nvSpPr>
          <p:cNvPr id="12" name="Content Placeholder 5"/>
          <p:cNvSpPr txBox="1">
            <a:spLocks/>
          </p:cNvSpPr>
          <p:nvPr/>
        </p:nvSpPr>
        <p:spPr>
          <a:xfrm>
            <a:off x="4958609" y="1840309"/>
            <a:ext cx="3686175" cy="366965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GB" dirty="0">
                <a:solidFill>
                  <a:schemeClr val="tx2"/>
                </a:solidFill>
                <a:ea typeface="ＭＳ Ｐゴシック" pitchFamily="34" charset="-128"/>
                <a:cs typeface="Arial" pitchFamily="34" charset="0"/>
              </a:rPr>
              <a:t>Behaviour</a:t>
            </a:r>
          </a:p>
          <a:p>
            <a:pPr algn="l"/>
            <a:endParaRPr lang="en-GB" sz="1800" dirty="0">
              <a:solidFill>
                <a:schemeClr val="tx2"/>
              </a:solidFill>
              <a:ea typeface="ＭＳ Ｐゴシック" pitchFamily="34" charset="-128"/>
              <a:cs typeface="Arial" pitchFamily="34" charset="0"/>
            </a:endParaRPr>
          </a:p>
          <a:p>
            <a:pPr algn="l"/>
            <a:r>
              <a:rPr lang="en-GB" dirty="0">
                <a:solidFill>
                  <a:schemeClr val="tx2"/>
                </a:solidFill>
                <a:ea typeface="ＭＳ Ｐゴシック" pitchFamily="34" charset="-128"/>
                <a:cs typeface="Arial" pitchFamily="34" charset="0"/>
              </a:rPr>
              <a:t>Effect</a:t>
            </a:r>
          </a:p>
          <a:p>
            <a:pPr algn="l"/>
            <a:endParaRPr lang="en-GB" sz="2000" dirty="0">
              <a:solidFill>
                <a:schemeClr val="tx2"/>
              </a:solidFill>
              <a:ea typeface="ＭＳ Ｐゴシック" pitchFamily="34" charset="-128"/>
              <a:cs typeface="Arial" pitchFamily="34" charset="0"/>
            </a:endParaRPr>
          </a:p>
          <a:p>
            <a:pPr algn="l"/>
            <a:r>
              <a:rPr lang="en-GB" dirty="0">
                <a:solidFill>
                  <a:schemeClr val="tx2"/>
                </a:solidFill>
                <a:ea typeface="ＭＳ Ｐゴシック" pitchFamily="34" charset="-128"/>
                <a:cs typeface="Arial" pitchFamily="34" charset="0"/>
              </a:rPr>
              <a:t>Expectation</a:t>
            </a:r>
          </a:p>
          <a:p>
            <a:pPr algn="l"/>
            <a:endParaRPr lang="en-GB" sz="2000" dirty="0">
              <a:solidFill>
                <a:schemeClr val="tx2"/>
              </a:solidFill>
              <a:ea typeface="ＭＳ Ｐゴシック" pitchFamily="34" charset="-128"/>
              <a:cs typeface="Arial" pitchFamily="34" charset="0"/>
            </a:endParaRPr>
          </a:p>
          <a:p>
            <a:pPr algn="l"/>
            <a:r>
              <a:rPr lang="en-GB" dirty="0">
                <a:solidFill>
                  <a:schemeClr val="tx2"/>
                </a:solidFill>
                <a:ea typeface="ＭＳ Ｐゴシック" pitchFamily="34" charset="-128"/>
                <a:cs typeface="Arial" pitchFamily="34" charset="0"/>
              </a:rPr>
              <a:t>Result</a:t>
            </a:r>
            <a:endParaRPr lang="en-US" dirty="0">
              <a:solidFill>
                <a:schemeClr val="tx2"/>
              </a:solidFill>
              <a:ea typeface="ＭＳ Ｐゴシック" pitchFamily="34" charset="-128"/>
              <a:cs typeface="Arial" pitchFamily="34" charset="0"/>
            </a:endParaRPr>
          </a:p>
        </p:txBody>
      </p:sp>
      <p:sp>
        <p:nvSpPr>
          <p:cNvPr id="9" name="Title 1">
            <a:extLst>
              <a:ext uri="{FF2B5EF4-FFF2-40B4-BE49-F238E27FC236}">
                <a16:creationId xmlns:a16="http://schemas.microsoft.com/office/drawing/2014/main" id="{26EDF241-A81F-FE4C-B0B4-63D9E12F53BD}"/>
              </a:ext>
            </a:extLst>
          </p:cNvPr>
          <p:cNvSpPr txBox="1">
            <a:spLocks/>
          </p:cNvSpPr>
          <p:nvPr/>
        </p:nvSpPr>
        <p:spPr>
          <a:xfrm>
            <a:off x="251520" y="260648"/>
            <a:ext cx="8291264" cy="854968"/>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000" kern="1200">
                <a:solidFill>
                  <a:srgbClr val="005EB8"/>
                </a:solidFill>
                <a:latin typeface="+mj-lt"/>
                <a:ea typeface="+mj-ea"/>
                <a:cs typeface="+mj-cs"/>
              </a:defRPr>
            </a:lvl1pPr>
          </a:lstStyle>
          <a:p>
            <a:pPr fontAlgn="auto">
              <a:spcAft>
                <a:spcPts val="0"/>
              </a:spcAft>
            </a:pPr>
            <a:r>
              <a:rPr lang="en-GB" sz="3600" dirty="0"/>
              <a:t>Useful Models: BEER</a:t>
            </a:r>
          </a:p>
        </p:txBody>
      </p:sp>
    </p:spTree>
    <p:extLst>
      <p:ext uri="{BB962C8B-B14F-4D97-AF65-F5344CB8AC3E}">
        <p14:creationId xmlns:p14="http://schemas.microsoft.com/office/powerpoint/2010/main" val="397636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22897" y="188640"/>
            <a:ext cx="8229600" cy="11382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200" dirty="0">
              <a:solidFill>
                <a:schemeClr val="tx2"/>
              </a:solidFill>
              <a:latin typeface="Arial Rounded MT Bold" panose="020F0704030504030204" pitchFamily="34" charset="0"/>
              <a:ea typeface="ＭＳ Ｐゴシック" pitchFamily="34" charset="-128"/>
              <a:cs typeface="Arial Bold" charset="0"/>
            </a:endParaRPr>
          </a:p>
        </p:txBody>
      </p:sp>
      <p:sp>
        <p:nvSpPr>
          <p:cNvPr id="11" name="Content Placeholder 3"/>
          <p:cNvSpPr txBox="1">
            <a:spLocks/>
          </p:cNvSpPr>
          <p:nvPr/>
        </p:nvSpPr>
        <p:spPr>
          <a:xfrm>
            <a:off x="4648200" y="1600200"/>
            <a:ext cx="4038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buFont typeface="Arial" pitchFamily="34" charset="0"/>
              <a:buNone/>
            </a:pPr>
            <a:r>
              <a:rPr lang="en-GB" sz="2600" b="1" dirty="0">
                <a:solidFill>
                  <a:srgbClr val="003893"/>
                </a:solidFill>
                <a:ea typeface="ＭＳ Ｐゴシック" pitchFamily="34" charset="-128"/>
                <a:cs typeface="Arial" pitchFamily="34" charset="0"/>
              </a:rPr>
              <a:t>ASK approach</a:t>
            </a:r>
          </a:p>
          <a:p>
            <a:pPr marL="0" indent="0">
              <a:lnSpc>
                <a:spcPct val="80000"/>
              </a:lnSpc>
            </a:pPr>
            <a:endParaRPr lang="en-GB" sz="2600" dirty="0">
              <a:latin typeface="Arial" pitchFamily="34" charset="0"/>
              <a:ea typeface="ＭＳ Ｐゴシック" pitchFamily="34" charset="-128"/>
              <a:cs typeface="Arial" pitchFamily="34" charset="0"/>
            </a:endParaRPr>
          </a:p>
          <a:p>
            <a:pPr marL="0" indent="0">
              <a:lnSpc>
                <a:spcPct val="80000"/>
              </a:lnSpc>
              <a:buFont typeface="Arial" pitchFamily="34" charset="0"/>
              <a:buNone/>
            </a:pPr>
            <a:r>
              <a:rPr lang="en-GB" b="1" dirty="0">
                <a:solidFill>
                  <a:schemeClr val="tx2"/>
                </a:solidFill>
                <a:ea typeface="ＭＳ Ｐゴシック" pitchFamily="34" charset="-128"/>
                <a:cs typeface="Arial" pitchFamily="34" charset="0"/>
              </a:rPr>
              <a:t>B </a:t>
            </a:r>
            <a:r>
              <a:rPr lang="en-GB" dirty="0">
                <a:solidFill>
                  <a:schemeClr val="tx2"/>
                </a:solidFill>
                <a:ea typeface="ＭＳ Ｐゴシック" pitchFamily="34" charset="-128"/>
                <a:cs typeface="Arial" pitchFamily="34" charset="0"/>
              </a:rPr>
              <a:t> </a:t>
            </a:r>
            <a:r>
              <a:rPr lang="en-GB" sz="2400" dirty="0">
                <a:solidFill>
                  <a:schemeClr val="tx2"/>
                </a:solidFill>
                <a:ea typeface="ＭＳ Ｐゴシック" pitchFamily="34" charset="-128"/>
                <a:cs typeface="Arial" pitchFamily="34" charset="0"/>
              </a:rPr>
              <a:t>	Behaviour – this is 	what I saw</a:t>
            </a:r>
          </a:p>
          <a:p>
            <a:pPr marL="0" indent="0">
              <a:lnSpc>
                <a:spcPct val="80000"/>
              </a:lnSpc>
              <a:buFont typeface="Arial" pitchFamily="34" charset="0"/>
              <a:buNone/>
            </a:pPr>
            <a:r>
              <a:rPr lang="en-GB" b="1" dirty="0">
                <a:solidFill>
                  <a:schemeClr val="tx2"/>
                </a:solidFill>
                <a:ea typeface="ＭＳ Ｐゴシック" pitchFamily="34" charset="-128"/>
                <a:cs typeface="Arial" pitchFamily="34" charset="0"/>
              </a:rPr>
              <a:t>E</a:t>
            </a:r>
            <a:r>
              <a:rPr lang="en-GB" sz="2400" b="1" dirty="0">
                <a:solidFill>
                  <a:schemeClr val="tx2"/>
                </a:solidFill>
                <a:ea typeface="ＭＳ Ｐゴシック" pitchFamily="34" charset="-128"/>
                <a:cs typeface="Arial" pitchFamily="34" charset="0"/>
              </a:rPr>
              <a:t> </a:t>
            </a:r>
            <a:r>
              <a:rPr lang="en-GB" sz="2400" dirty="0">
                <a:solidFill>
                  <a:schemeClr val="tx2"/>
                </a:solidFill>
                <a:ea typeface="ＭＳ Ｐゴシック" pitchFamily="34" charset="-128"/>
                <a:cs typeface="Arial" pitchFamily="34" charset="0"/>
              </a:rPr>
              <a:t> 	What effect do you 	think this has?</a:t>
            </a:r>
          </a:p>
          <a:p>
            <a:pPr marL="0" indent="0">
              <a:lnSpc>
                <a:spcPct val="80000"/>
              </a:lnSpc>
              <a:buFont typeface="Arial" pitchFamily="34" charset="0"/>
              <a:buNone/>
            </a:pPr>
            <a:r>
              <a:rPr lang="en-GB" b="1" dirty="0">
                <a:solidFill>
                  <a:schemeClr val="tx2"/>
                </a:solidFill>
                <a:ea typeface="ＭＳ Ｐゴシック" pitchFamily="34" charset="-128"/>
                <a:cs typeface="Arial" pitchFamily="34" charset="0"/>
              </a:rPr>
              <a:t>E</a:t>
            </a:r>
            <a:r>
              <a:rPr lang="en-GB" sz="2400" b="1" dirty="0">
                <a:solidFill>
                  <a:schemeClr val="tx2"/>
                </a:solidFill>
                <a:ea typeface="ＭＳ Ｐゴシック" pitchFamily="34" charset="-128"/>
                <a:cs typeface="Arial" pitchFamily="34" charset="0"/>
              </a:rPr>
              <a:t> </a:t>
            </a:r>
            <a:r>
              <a:rPr lang="en-GB" sz="2400" dirty="0">
                <a:solidFill>
                  <a:schemeClr val="tx2"/>
                </a:solidFill>
                <a:ea typeface="ＭＳ Ｐゴシック" pitchFamily="34" charset="-128"/>
                <a:cs typeface="Arial" pitchFamily="34" charset="0"/>
              </a:rPr>
              <a:t>	What do you think I 	expect?</a:t>
            </a:r>
          </a:p>
          <a:p>
            <a:pPr marL="0" indent="0">
              <a:lnSpc>
                <a:spcPct val="80000"/>
              </a:lnSpc>
              <a:buFont typeface="Arial" pitchFamily="34" charset="0"/>
              <a:buNone/>
            </a:pPr>
            <a:r>
              <a:rPr lang="en-GB" b="1" dirty="0">
                <a:solidFill>
                  <a:schemeClr val="tx2"/>
                </a:solidFill>
                <a:ea typeface="ＭＳ Ｐゴシック" pitchFamily="34" charset="-128"/>
                <a:cs typeface="Arial" pitchFamily="34" charset="0"/>
              </a:rPr>
              <a:t>R</a:t>
            </a:r>
            <a:r>
              <a:rPr lang="en-GB" sz="2400" dirty="0">
                <a:solidFill>
                  <a:schemeClr val="tx2"/>
                </a:solidFill>
                <a:ea typeface="ＭＳ Ｐゴシック" pitchFamily="34" charset="-128"/>
                <a:cs typeface="Arial" pitchFamily="34" charset="0"/>
              </a:rPr>
              <a:t>  	What result would that 	give us if you changed 	that behaviour?</a:t>
            </a:r>
            <a:endParaRPr lang="en-US" sz="2400" dirty="0">
              <a:solidFill>
                <a:schemeClr val="tx2"/>
              </a:solidFill>
              <a:ea typeface="ＭＳ Ｐゴシック" pitchFamily="34" charset="-128"/>
              <a:cs typeface="Arial" pitchFamily="34" charset="0"/>
            </a:endParaRPr>
          </a:p>
        </p:txBody>
      </p:sp>
      <p:sp>
        <p:nvSpPr>
          <p:cNvPr id="14" name="Content Placeholder 3"/>
          <p:cNvSpPr txBox="1">
            <a:spLocks/>
          </p:cNvSpPr>
          <p:nvPr/>
        </p:nvSpPr>
        <p:spPr>
          <a:xfrm>
            <a:off x="404143" y="1589397"/>
            <a:ext cx="4038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buFont typeface="Arial" pitchFamily="34" charset="0"/>
              <a:buNone/>
            </a:pPr>
            <a:r>
              <a:rPr lang="en-GB" sz="2600" b="1" dirty="0">
                <a:solidFill>
                  <a:srgbClr val="003893"/>
                </a:solidFill>
                <a:ea typeface="ＭＳ Ｐゴシック" pitchFamily="34" charset="-128"/>
                <a:cs typeface="Arial" pitchFamily="34" charset="0"/>
              </a:rPr>
              <a:t>TELL approach</a:t>
            </a:r>
          </a:p>
          <a:p>
            <a:pPr marL="0" indent="0">
              <a:lnSpc>
                <a:spcPct val="80000"/>
              </a:lnSpc>
            </a:pPr>
            <a:endParaRPr lang="en-GB" sz="2600" dirty="0">
              <a:latin typeface="Arial" pitchFamily="34" charset="0"/>
              <a:ea typeface="ＭＳ Ｐゴシック" pitchFamily="34" charset="-128"/>
              <a:cs typeface="Arial" pitchFamily="34" charset="0"/>
            </a:endParaRPr>
          </a:p>
          <a:p>
            <a:pPr marL="0" indent="0">
              <a:lnSpc>
                <a:spcPct val="80000"/>
              </a:lnSpc>
              <a:buFont typeface="Arial" pitchFamily="34" charset="0"/>
              <a:buNone/>
            </a:pPr>
            <a:r>
              <a:rPr lang="en-GB" b="1" dirty="0">
                <a:solidFill>
                  <a:schemeClr val="tx2"/>
                </a:solidFill>
                <a:ea typeface="ＭＳ Ｐゴシック" pitchFamily="34" charset="-128"/>
                <a:cs typeface="Arial" pitchFamily="34" charset="0"/>
              </a:rPr>
              <a:t>B</a:t>
            </a:r>
            <a:r>
              <a:rPr lang="en-GB" sz="2400" b="1" dirty="0">
                <a:solidFill>
                  <a:schemeClr val="tx2"/>
                </a:solidFill>
                <a:ea typeface="ＭＳ Ｐゴシック" pitchFamily="34" charset="-128"/>
                <a:cs typeface="Arial" pitchFamily="34" charset="0"/>
              </a:rPr>
              <a:t> </a:t>
            </a:r>
            <a:r>
              <a:rPr lang="en-GB" sz="2400" dirty="0">
                <a:solidFill>
                  <a:schemeClr val="tx2"/>
                </a:solidFill>
                <a:ea typeface="ＭＳ Ｐゴシック" pitchFamily="34" charset="-128"/>
                <a:cs typeface="Arial" pitchFamily="34" charset="0"/>
              </a:rPr>
              <a:t> 	Behaviour – this is 	what I saw</a:t>
            </a:r>
          </a:p>
          <a:p>
            <a:pPr marL="0" indent="0">
              <a:lnSpc>
                <a:spcPct val="80000"/>
              </a:lnSpc>
              <a:buFont typeface="Arial" pitchFamily="34" charset="0"/>
              <a:buNone/>
            </a:pPr>
            <a:r>
              <a:rPr lang="en-GB" b="1" dirty="0">
                <a:solidFill>
                  <a:schemeClr val="tx2"/>
                </a:solidFill>
                <a:ea typeface="ＭＳ Ｐゴシック" pitchFamily="34" charset="-128"/>
                <a:cs typeface="Arial" pitchFamily="34" charset="0"/>
              </a:rPr>
              <a:t>E</a:t>
            </a:r>
            <a:r>
              <a:rPr lang="en-GB" sz="2400" b="1" dirty="0">
                <a:solidFill>
                  <a:schemeClr val="tx2"/>
                </a:solidFill>
                <a:ea typeface="ＭＳ Ｐゴシック" pitchFamily="34" charset="-128"/>
                <a:cs typeface="Arial" pitchFamily="34" charset="0"/>
              </a:rPr>
              <a:t> </a:t>
            </a:r>
            <a:r>
              <a:rPr lang="en-GB" sz="2400" dirty="0">
                <a:solidFill>
                  <a:schemeClr val="tx2"/>
                </a:solidFill>
                <a:ea typeface="ＭＳ Ｐゴシック" pitchFamily="34" charset="-128"/>
                <a:cs typeface="Arial" pitchFamily="34" charset="0"/>
              </a:rPr>
              <a:t> 	Effect -  this is the 	effect it had on people</a:t>
            </a:r>
          </a:p>
          <a:p>
            <a:pPr marL="0" indent="0">
              <a:lnSpc>
                <a:spcPct val="80000"/>
              </a:lnSpc>
              <a:buFont typeface="Arial" pitchFamily="34" charset="0"/>
              <a:buNone/>
            </a:pPr>
            <a:r>
              <a:rPr lang="en-GB" b="1" dirty="0">
                <a:solidFill>
                  <a:schemeClr val="tx2"/>
                </a:solidFill>
                <a:ea typeface="ＭＳ Ｐゴシック" pitchFamily="34" charset="-128"/>
                <a:cs typeface="Arial" pitchFamily="34" charset="0"/>
              </a:rPr>
              <a:t>E</a:t>
            </a:r>
            <a:r>
              <a:rPr lang="en-GB" sz="2400" b="1" dirty="0">
                <a:solidFill>
                  <a:schemeClr val="tx2"/>
                </a:solidFill>
                <a:ea typeface="ＭＳ Ｐゴシック" pitchFamily="34" charset="-128"/>
                <a:cs typeface="Arial" pitchFamily="34" charset="0"/>
              </a:rPr>
              <a:t> </a:t>
            </a:r>
            <a:r>
              <a:rPr lang="en-GB" sz="2400" dirty="0">
                <a:solidFill>
                  <a:schemeClr val="tx2"/>
                </a:solidFill>
                <a:ea typeface="ＭＳ Ｐゴシック" pitchFamily="34" charset="-128"/>
                <a:cs typeface="Arial" pitchFamily="34" charset="0"/>
              </a:rPr>
              <a:t>	Expectations – this is 	what I expect from you</a:t>
            </a:r>
          </a:p>
          <a:p>
            <a:pPr marL="0" indent="0">
              <a:lnSpc>
                <a:spcPct val="80000"/>
              </a:lnSpc>
              <a:buFont typeface="Arial" pitchFamily="34" charset="0"/>
              <a:buNone/>
            </a:pPr>
            <a:r>
              <a:rPr lang="en-GB" b="1" dirty="0">
                <a:solidFill>
                  <a:schemeClr val="tx2"/>
                </a:solidFill>
                <a:ea typeface="ＭＳ Ｐゴシック" pitchFamily="34" charset="-128"/>
                <a:cs typeface="Arial" pitchFamily="34" charset="0"/>
              </a:rPr>
              <a:t>R</a:t>
            </a:r>
            <a:r>
              <a:rPr lang="en-GB" sz="2400" dirty="0">
                <a:solidFill>
                  <a:schemeClr val="tx2"/>
                </a:solidFill>
                <a:ea typeface="ＭＳ Ｐゴシック" pitchFamily="34" charset="-128"/>
                <a:cs typeface="Arial" pitchFamily="34" charset="0"/>
              </a:rPr>
              <a:t>  	Result – this will be the 	result if you do/do not 	change</a:t>
            </a:r>
            <a:endParaRPr lang="en-US" sz="2400" dirty="0">
              <a:solidFill>
                <a:schemeClr val="tx2"/>
              </a:solidFill>
              <a:ea typeface="ＭＳ Ｐゴシック" pitchFamily="34" charset="-128"/>
              <a:cs typeface="Arial" pitchFamily="34" charset="0"/>
            </a:endParaRPr>
          </a:p>
        </p:txBody>
      </p:sp>
      <p:sp>
        <p:nvSpPr>
          <p:cNvPr id="6" name="Title 1">
            <a:extLst>
              <a:ext uri="{FF2B5EF4-FFF2-40B4-BE49-F238E27FC236}">
                <a16:creationId xmlns:a16="http://schemas.microsoft.com/office/drawing/2014/main" id="{172EB6AF-B6FF-1449-A3CB-7281C7DC03CD}"/>
              </a:ext>
            </a:extLst>
          </p:cNvPr>
          <p:cNvSpPr txBox="1">
            <a:spLocks/>
          </p:cNvSpPr>
          <p:nvPr/>
        </p:nvSpPr>
        <p:spPr>
          <a:xfrm>
            <a:off x="251520" y="260648"/>
            <a:ext cx="8291264" cy="854968"/>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000" kern="1200">
                <a:solidFill>
                  <a:srgbClr val="005EB8"/>
                </a:solidFill>
                <a:latin typeface="+mj-lt"/>
                <a:ea typeface="+mj-ea"/>
                <a:cs typeface="+mj-cs"/>
              </a:defRPr>
            </a:lvl1pPr>
          </a:lstStyle>
          <a:p>
            <a:pPr fontAlgn="auto">
              <a:spcAft>
                <a:spcPts val="0"/>
              </a:spcAft>
            </a:pPr>
            <a:r>
              <a:rPr lang="en-GB" sz="3600" dirty="0"/>
              <a:t>BEER</a:t>
            </a:r>
          </a:p>
        </p:txBody>
      </p:sp>
    </p:spTree>
    <p:extLst>
      <p:ext uri="{BB962C8B-B14F-4D97-AF65-F5344CB8AC3E}">
        <p14:creationId xmlns:p14="http://schemas.microsoft.com/office/powerpoint/2010/main" val="65139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22897" y="188640"/>
            <a:ext cx="8229600" cy="11382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200" dirty="0">
              <a:solidFill>
                <a:schemeClr val="tx2"/>
              </a:solidFill>
              <a:latin typeface="Arial Rounded MT Bold" panose="020F0704030504030204" pitchFamily="34" charset="0"/>
              <a:ea typeface="ＭＳ Ｐゴシック" pitchFamily="34" charset="-128"/>
              <a:cs typeface="Arial Bold"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1844824"/>
            <a:ext cx="3744416" cy="3073524"/>
          </a:xfrm>
          <a:prstGeom prst="rect">
            <a:avLst/>
          </a:prstGeom>
        </p:spPr>
      </p:pic>
      <p:sp>
        <p:nvSpPr>
          <p:cNvPr id="9" name="Content Placeholder 2"/>
          <p:cNvSpPr txBox="1">
            <a:spLocks/>
          </p:cNvSpPr>
          <p:nvPr/>
        </p:nvSpPr>
        <p:spPr>
          <a:xfrm>
            <a:off x="4931024" y="1337261"/>
            <a:ext cx="3763247" cy="3600400"/>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GB" sz="2400" dirty="0">
              <a:solidFill>
                <a:schemeClr val="tx2"/>
              </a:solidFill>
              <a:ea typeface="ＭＳ Ｐゴシック" pitchFamily="34" charset="-128"/>
              <a:cs typeface="Arial" pitchFamily="34" charset="0"/>
            </a:endParaRPr>
          </a:p>
          <a:p>
            <a:pPr marL="342900" indent="-342900" algn="l">
              <a:buFont typeface="Arial" panose="020B0604020202020204" pitchFamily="34" charset="0"/>
              <a:buChar char="•"/>
            </a:pPr>
            <a:r>
              <a:rPr lang="en-GB" sz="2400" dirty="0">
                <a:solidFill>
                  <a:schemeClr val="tx2"/>
                </a:solidFill>
                <a:ea typeface="ＭＳ Ｐゴシック" pitchFamily="34" charset="-128"/>
                <a:cs typeface="Arial" pitchFamily="34" charset="0"/>
              </a:rPr>
              <a:t>Content?</a:t>
            </a:r>
          </a:p>
          <a:p>
            <a:pPr marL="342900" indent="-342900" algn="l">
              <a:buFont typeface="Arial" panose="020B0604020202020204" pitchFamily="34" charset="0"/>
              <a:buChar char="•"/>
            </a:pPr>
            <a:r>
              <a:rPr lang="en-GB" sz="2400" dirty="0">
                <a:solidFill>
                  <a:schemeClr val="tx2"/>
                </a:solidFill>
                <a:ea typeface="ＭＳ Ｐゴシック" pitchFamily="34" charset="-128"/>
                <a:cs typeface="Arial" pitchFamily="34" charset="0"/>
              </a:rPr>
              <a:t>Ambitious?</a:t>
            </a:r>
          </a:p>
          <a:p>
            <a:pPr marL="342900" indent="-342900" algn="l">
              <a:buFont typeface="Arial" panose="020B0604020202020204" pitchFamily="34" charset="0"/>
              <a:buChar char="•"/>
            </a:pPr>
            <a:r>
              <a:rPr lang="en-GB" sz="2400" dirty="0">
                <a:solidFill>
                  <a:schemeClr val="tx2"/>
                </a:solidFill>
                <a:ea typeface="ＭＳ Ｐゴシック" pitchFamily="34" charset="-128"/>
                <a:cs typeface="Arial" pitchFamily="34" charset="0"/>
              </a:rPr>
              <a:t>Newly qualified?</a:t>
            </a:r>
          </a:p>
          <a:p>
            <a:pPr marL="342900" indent="-342900" algn="l">
              <a:buFont typeface="Arial" panose="020B0604020202020204" pitchFamily="34" charset="0"/>
              <a:buChar char="•"/>
            </a:pPr>
            <a:r>
              <a:rPr lang="en-GB" sz="2400" dirty="0">
                <a:solidFill>
                  <a:schemeClr val="tx2"/>
                </a:solidFill>
                <a:ea typeface="ＭＳ Ｐゴシック" pitchFamily="34" charset="-128"/>
                <a:cs typeface="Arial" pitchFamily="34" charset="0"/>
              </a:rPr>
              <a:t>Disengaged?</a:t>
            </a:r>
          </a:p>
          <a:p>
            <a:pPr marL="342900" indent="-342900" algn="l">
              <a:buFont typeface="Arial" panose="020B0604020202020204" pitchFamily="34" charset="0"/>
              <a:buChar char="•"/>
            </a:pPr>
            <a:r>
              <a:rPr lang="en-GB" sz="2400" dirty="0">
                <a:solidFill>
                  <a:schemeClr val="tx2"/>
                </a:solidFill>
                <a:ea typeface="ＭＳ Ｐゴシック" pitchFamily="34" charset="-128"/>
                <a:cs typeface="Arial" pitchFamily="34" charset="0"/>
              </a:rPr>
              <a:t>Disgruntled?</a:t>
            </a:r>
          </a:p>
          <a:p>
            <a:pPr marL="342900" indent="-342900" algn="l">
              <a:buFont typeface="Arial" panose="020B0604020202020204" pitchFamily="34" charset="0"/>
              <a:buChar char="•"/>
            </a:pPr>
            <a:r>
              <a:rPr lang="en-GB" sz="2400" dirty="0">
                <a:solidFill>
                  <a:schemeClr val="tx2"/>
                </a:solidFill>
                <a:ea typeface="ＭＳ Ｐゴシック" pitchFamily="34" charset="-128"/>
                <a:cs typeface="Arial" pitchFamily="34" charset="0"/>
              </a:rPr>
              <a:t>Best friend forever?</a:t>
            </a:r>
          </a:p>
          <a:p>
            <a:pPr marL="342900" indent="-342900" algn="l">
              <a:buFont typeface="Arial" panose="020B0604020202020204" pitchFamily="34" charset="0"/>
              <a:buChar char="•"/>
            </a:pPr>
            <a:r>
              <a:rPr lang="en-GB" sz="2400" dirty="0">
                <a:solidFill>
                  <a:schemeClr val="tx2"/>
                </a:solidFill>
                <a:ea typeface="ＭＳ Ｐゴシック" pitchFamily="34" charset="-128"/>
                <a:cs typeface="Arial" pitchFamily="34" charset="0"/>
              </a:rPr>
              <a:t>Master of illusion?</a:t>
            </a:r>
          </a:p>
          <a:p>
            <a:pPr marL="342900" indent="-342900" algn="l">
              <a:buFont typeface="Arial" panose="020B0604020202020204" pitchFamily="34" charset="0"/>
              <a:buChar char="•"/>
            </a:pPr>
            <a:r>
              <a:rPr lang="en-GB" sz="2400" dirty="0">
                <a:solidFill>
                  <a:schemeClr val="tx2"/>
                </a:solidFill>
                <a:ea typeface="ＭＳ Ｐゴシック" pitchFamily="34" charset="-128"/>
                <a:cs typeface="Arial" pitchFamily="34" charset="0"/>
              </a:rPr>
              <a:t>Self-promoting?</a:t>
            </a:r>
          </a:p>
          <a:p>
            <a:pPr marL="342900" indent="-342900" algn="l">
              <a:buFont typeface="Arial" panose="020B0604020202020204" pitchFamily="34" charset="0"/>
              <a:buChar char="•"/>
            </a:pPr>
            <a:r>
              <a:rPr lang="en-GB" sz="2400" dirty="0">
                <a:solidFill>
                  <a:schemeClr val="tx2"/>
                </a:solidFill>
                <a:ea typeface="ＭＳ Ｐゴシック" pitchFamily="34" charset="-128"/>
                <a:cs typeface="Arial" pitchFamily="34" charset="0"/>
              </a:rPr>
              <a:t>Self-critical?</a:t>
            </a:r>
          </a:p>
        </p:txBody>
      </p:sp>
      <p:sp>
        <p:nvSpPr>
          <p:cNvPr id="6" name="Title 1">
            <a:extLst>
              <a:ext uri="{FF2B5EF4-FFF2-40B4-BE49-F238E27FC236}">
                <a16:creationId xmlns:a16="http://schemas.microsoft.com/office/drawing/2014/main" id="{DF64AC91-4B02-B447-817E-1411D0EFBA56}"/>
              </a:ext>
            </a:extLst>
          </p:cNvPr>
          <p:cNvSpPr txBox="1">
            <a:spLocks/>
          </p:cNvSpPr>
          <p:nvPr/>
        </p:nvSpPr>
        <p:spPr>
          <a:xfrm>
            <a:off x="251520" y="260648"/>
            <a:ext cx="8291264" cy="854968"/>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000" kern="1200">
                <a:solidFill>
                  <a:srgbClr val="005EB8"/>
                </a:solidFill>
                <a:latin typeface="+mj-lt"/>
                <a:ea typeface="+mj-ea"/>
                <a:cs typeface="+mj-cs"/>
              </a:defRPr>
            </a:lvl1pPr>
          </a:lstStyle>
          <a:p>
            <a:pPr fontAlgn="auto">
              <a:spcAft>
                <a:spcPts val="0"/>
              </a:spcAft>
            </a:pPr>
            <a:r>
              <a:rPr lang="en-GB" sz="3600" dirty="0"/>
              <a:t>Difference in your team?</a:t>
            </a:r>
          </a:p>
        </p:txBody>
      </p:sp>
    </p:spTree>
    <p:extLst>
      <p:ext uri="{BB962C8B-B14F-4D97-AF65-F5344CB8AC3E}">
        <p14:creationId xmlns:p14="http://schemas.microsoft.com/office/powerpoint/2010/main" val="1622784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22897" y="188640"/>
            <a:ext cx="8229600" cy="11382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200" dirty="0">
              <a:solidFill>
                <a:schemeClr val="tx2"/>
              </a:solidFill>
              <a:latin typeface="Arial Rounded MT Bold" panose="020F0704030504030204" pitchFamily="34" charset="0"/>
              <a:ea typeface="ＭＳ Ｐゴシック" pitchFamily="34" charset="-128"/>
              <a:cs typeface="Arial Bold" charset="0"/>
            </a:endParaRPr>
          </a:p>
        </p:txBody>
      </p:sp>
      <p:sp>
        <p:nvSpPr>
          <p:cNvPr id="6" name="Content Placeholder 2"/>
          <p:cNvSpPr txBox="1">
            <a:spLocks/>
          </p:cNvSpPr>
          <p:nvPr/>
        </p:nvSpPr>
        <p:spPr>
          <a:xfrm>
            <a:off x="611560" y="1326877"/>
            <a:ext cx="8040936" cy="469441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GB" dirty="0"/>
          </a:p>
        </p:txBody>
      </p:sp>
      <p:sp>
        <p:nvSpPr>
          <p:cNvPr id="18" name="TextBox 17"/>
          <p:cNvSpPr txBox="1"/>
          <p:nvPr/>
        </p:nvSpPr>
        <p:spPr>
          <a:xfrm>
            <a:off x="251521" y="1677591"/>
            <a:ext cx="8712968" cy="4007251"/>
          </a:xfrm>
          <a:prstGeom prst="rect">
            <a:avLst/>
          </a:prstGeom>
          <a:noFill/>
        </p:spPr>
        <p:txBody>
          <a:bodyPr wrap="square">
            <a:spAutoFit/>
          </a:bodyPr>
          <a:lstStyle/>
          <a:p>
            <a:pPr marL="457200" indent="-457200">
              <a:spcBef>
                <a:spcPct val="20000"/>
              </a:spcBef>
              <a:buFont typeface="Arial" panose="020B0604020202020204" pitchFamily="34" charset="0"/>
              <a:buChar char="•"/>
              <a:defRPr/>
            </a:pPr>
            <a:r>
              <a:rPr lang="en-GB" sz="2400" b="0" dirty="0">
                <a:solidFill>
                  <a:schemeClr val="tx2"/>
                </a:solidFill>
                <a:latin typeface="+mj-lt"/>
                <a:cs typeface="Arial" panose="020B0604020202020204" pitchFamily="34" charset="0"/>
              </a:rPr>
              <a:t>Think about how you want the feedback to land</a:t>
            </a:r>
          </a:p>
          <a:p>
            <a:pPr>
              <a:spcBef>
                <a:spcPct val="20000"/>
              </a:spcBef>
              <a:defRPr/>
            </a:pPr>
            <a:endParaRPr lang="en-GB" sz="2400" b="0" dirty="0">
              <a:solidFill>
                <a:schemeClr val="tx2"/>
              </a:solidFill>
              <a:latin typeface="+mj-lt"/>
              <a:cs typeface="Arial" panose="020B0604020202020204" pitchFamily="34" charset="0"/>
            </a:endParaRPr>
          </a:p>
          <a:p>
            <a:pPr marL="457200" indent="-457200">
              <a:spcBef>
                <a:spcPct val="20000"/>
              </a:spcBef>
              <a:buFont typeface="Arial" panose="020B0604020202020204" pitchFamily="34" charset="0"/>
              <a:buChar char="•"/>
              <a:defRPr/>
            </a:pPr>
            <a:r>
              <a:rPr lang="en-GB" sz="2400" b="0" dirty="0">
                <a:solidFill>
                  <a:schemeClr val="tx2"/>
                </a:solidFill>
                <a:latin typeface="+mj-lt"/>
                <a:cs typeface="Arial" panose="020B0604020202020204" pitchFamily="34" charset="0"/>
              </a:rPr>
              <a:t>BEER may be to blunt/specific – other frameworks are available!</a:t>
            </a:r>
          </a:p>
          <a:p>
            <a:pPr>
              <a:spcBef>
                <a:spcPct val="20000"/>
              </a:spcBef>
              <a:defRPr/>
            </a:pPr>
            <a:endParaRPr lang="en-GB" sz="2400" b="0" dirty="0">
              <a:solidFill>
                <a:schemeClr val="tx2"/>
              </a:solidFill>
              <a:latin typeface="+mj-lt"/>
              <a:cs typeface="Arial" panose="020B0604020202020204" pitchFamily="34" charset="0"/>
            </a:endParaRPr>
          </a:p>
          <a:p>
            <a:pPr marL="457200" indent="-457200">
              <a:spcBef>
                <a:spcPct val="20000"/>
              </a:spcBef>
              <a:buFont typeface="Arial" panose="020B0604020202020204" pitchFamily="34" charset="0"/>
              <a:buChar char="•"/>
              <a:defRPr/>
            </a:pPr>
            <a:r>
              <a:rPr lang="en-GB" sz="2400" b="0" dirty="0">
                <a:solidFill>
                  <a:schemeClr val="tx2"/>
                </a:solidFill>
                <a:latin typeface="+mj-lt"/>
                <a:cs typeface="Arial" panose="020B0604020202020204" pitchFamily="34" charset="0"/>
              </a:rPr>
              <a:t>Bigger issues will need more time</a:t>
            </a:r>
          </a:p>
          <a:p>
            <a:pPr marL="457200" indent="-457200">
              <a:spcBef>
                <a:spcPct val="20000"/>
              </a:spcBef>
              <a:buFont typeface="Arial" panose="020B0604020202020204" pitchFamily="34" charset="0"/>
              <a:buChar char="•"/>
              <a:defRPr/>
            </a:pPr>
            <a:endParaRPr lang="en-GB" sz="2400" dirty="0">
              <a:solidFill>
                <a:schemeClr val="tx2"/>
              </a:solidFill>
              <a:latin typeface="+mj-lt"/>
              <a:cs typeface="Arial" panose="020B0604020202020204" pitchFamily="34" charset="0"/>
            </a:endParaRPr>
          </a:p>
          <a:p>
            <a:pPr marL="457200" indent="-457200">
              <a:spcBef>
                <a:spcPct val="20000"/>
              </a:spcBef>
              <a:buFont typeface="Arial" panose="020B0604020202020204" pitchFamily="34" charset="0"/>
              <a:buChar char="•"/>
              <a:defRPr/>
            </a:pPr>
            <a:r>
              <a:rPr lang="en-GB" sz="2400" b="0" dirty="0">
                <a:solidFill>
                  <a:schemeClr val="tx2"/>
                </a:solidFill>
                <a:latin typeface="+mj-lt"/>
                <a:cs typeface="Arial" panose="020B0604020202020204" pitchFamily="34" charset="0"/>
              </a:rPr>
              <a:t>Consider what might be below the iceberg</a:t>
            </a:r>
          </a:p>
          <a:p>
            <a:pPr marL="457200" indent="-457200">
              <a:spcBef>
                <a:spcPct val="20000"/>
              </a:spcBef>
              <a:buFont typeface="Arial" panose="020B0604020202020204" pitchFamily="34" charset="0"/>
              <a:buChar char="•"/>
              <a:defRPr/>
            </a:pPr>
            <a:endParaRPr lang="en-GB" sz="2400" dirty="0">
              <a:solidFill>
                <a:schemeClr val="tx2"/>
              </a:solidFill>
              <a:latin typeface="+mj-lt"/>
              <a:cs typeface="Arial" panose="020B0604020202020204" pitchFamily="34" charset="0"/>
            </a:endParaRPr>
          </a:p>
          <a:p>
            <a:pPr marL="457200" indent="-457200">
              <a:spcBef>
                <a:spcPct val="20000"/>
              </a:spcBef>
              <a:buFont typeface="Arial" panose="020B0604020202020204" pitchFamily="34" charset="0"/>
              <a:buChar char="•"/>
              <a:defRPr/>
            </a:pPr>
            <a:r>
              <a:rPr lang="en-GB" sz="2400" b="0" dirty="0">
                <a:solidFill>
                  <a:schemeClr val="tx2"/>
                </a:solidFill>
                <a:latin typeface="+mj-lt"/>
                <a:cs typeface="Arial" panose="020B0604020202020204" pitchFamily="34" charset="0"/>
              </a:rPr>
              <a:t>Plan your feedback carefully</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0426" y="5159231"/>
            <a:ext cx="2322070" cy="1279303"/>
          </a:xfrm>
          <a:prstGeom prst="rect">
            <a:avLst/>
          </a:prstGeom>
        </p:spPr>
      </p:pic>
      <p:sp>
        <p:nvSpPr>
          <p:cNvPr id="8" name="Title 1">
            <a:extLst>
              <a:ext uri="{FF2B5EF4-FFF2-40B4-BE49-F238E27FC236}">
                <a16:creationId xmlns:a16="http://schemas.microsoft.com/office/drawing/2014/main" id="{9A05A3E8-7F1F-9F4D-9D44-319AF1C5EDB8}"/>
              </a:ext>
            </a:extLst>
          </p:cNvPr>
          <p:cNvSpPr txBox="1">
            <a:spLocks/>
          </p:cNvSpPr>
          <p:nvPr/>
        </p:nvSpPr>
        <p:spPr>
          <a:xfrm>
            <a:off x="251520" y="260648"/>
            <a:ext cx="8291264" cy="854968"/>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000" kern="1200">
                <a:solidFill>
                  <a:srgbClr val="005EB8"/>
                </a:solidFill>
                <a:latin typeface="+mj-lt"/>
                <a:ea typeface="+mj-ea"/>
                <a:cs typeface="+mj-cs"/>
              </a:defRPr>
            </a:lvl1pPr>
          </a:lstStyle>
          <a:p>
            <a:pPr fontAlgn="auto">
              <a:spcAft>
                <a:spcPts val="0"/>
              </a:spcAft>
            </a:pPr>
            <a:r>
              <a:rPr lang="en-GB" sz="3600" dirty="0"/>
              <a:t>Feedback summary</a:t>
            </a:r>
          </a:p>
        </p:txBody>
      </p:sp>
    </p:spTree>
    <p:extLst>
      <p:ext uri="{BB962C8B-B14F-4D97-AF65-F5344CB8AC3E}">
        <p14:creationId xmlns:p14="http://schemas.microsoft.com/office/powerpoint/2010/main" val="18240695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22897" y="188640"/>
            <a:ext cx="8229600" cy="11382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200" dirty="0">
              <a:solidFill>
                <a:schemeClr val="tx2"/>
              </a:solidFill>
              <a:latin typeface="Arial Rounded MT Bold" panose="020F0704030504030204" pitchFamily="34" charset="0"/>
              <a:ea typeface="ＭＳ Ｐゴシック" pitchFamily="34" charset="-128"/>
              <a:cs typeface="Arial Bold" charset="0"/>
            </a:endParaRPr>
          </a:p>
        </p:txBody>
      </p:sp>
      <p:sp>
        <p:nvSpPr>
          <p:cNvPr id="6" name="Content Placeholder 2"/>
          <p:cNvSpPr txBox="1">
            <a:spLocks/>
          </p:cNvSpPr>
          <p:nvPr/>
        </p:nvSpPr>
        <p:spPr>
          <a:xfrm>
            <a:off x="611560" y="1326877"/>
            <a:ext cx="8040936" cy="469441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GB" dirty="0"/>
          </a:p>
        </p:txBody>
      </p:sp>
      <p:sp>
        <p:nvSpPr>
          <p:cNvPr id="18" name="TextBox 17"/>
          <p:cNvSpPr txBox="1"/>
          <p:nvPr/>
        </p:nvSpPr>
        <p:spPr>
          <a:xfrm>
            <a:off x="397236" y="1382615"/>
            <a:ext cx="8469583" cy="4745915"/>
          </a:xfrm>
          <a:prstGeom prst="rect">
            <a:avLst/>
          </a:prstGeom>
          <a:noFill/>
        </p:spPr>
        <p:txBody>
          <a:bodyPr wrap="square">
            <a:spAutoFit/>
          </a:bodyPr>
          <a:lstStyle/>
          <a:p>
            <a:pPr marL="457200" indent="-457200">
              <a:spcBef>
                <a:spcPct val="20000"/>
              </a:spcBef>
              <a:buFont typeface="Arial" panose="020B0604020202020204" pitchFamily="34" charset="0"/>
              <a:buChar char="•"/>
              <a:defRPr/>
            </a:pPr>
            <a:r>
              <a:rPr lang="en-GB" sz="2400" dirty="0">
                <a:solidFill>
                  <a:schemeClr val="tx2"/>
                </a:solidFill>
                <a:latin typeface="+mj-lt"/>
                <a:cs typeface="Arial" panose="020B0604020202020204" pitchFamily="34" charset="0"/>
              </a:rPr>
              <a:t>Identify a team member and select a behaviour from the framework you need to give them feedback on</a:t>
            </a:r>
          </a:p>
          <a:p>
            <a:pPr>
              <a:spcBef>
                <a:spcPct val="20000"/>
              </a:spcBef>
              <a:defRPr/>
            </a:pPr>
            <a:endParaRPr lang="en-GB" sz="2400" dirty="0">
              <a:solidFill>
                <a:schemeClr val="tx2"/>
              </a:solidFill>
              <a:latin typeface="+mj-lt"/>
              <a:cs typeface="Arial" panose="020B0604020202020204" pitchFamily="34" charset="0"/>
            </a:endParaRPr>
          </a:p>
          <a:p>
            <a:pPr marL="457200" indent="-457200">
              <a:spcBef>
                <a:spcPct val="20000"/>
              </a:spcBef>
              <a:buFont typeface="Arial" panose="020B0604020202020204" pitchFamily="34" charset="0"/>
              <a:buChar char="•"/>
              <a:defRPr/>
            </a:pPr>
            <a:r>
              <a:rPr lang="en-GB" sz="2400" dirty="0">
                <a:solidFill>
                  <a:schemeClr val="tx2"/>
                </a:solidFill>
                <a:latin typeface="+mj-lt"/>
                <a:cs typeface="Arial" panose="020B0604020202020204" pitchFamily="34" charset="0"/>
              </a:rPr>
              <a:t>What do you want this person to do differently?</a:t>
            </a:r>
            <a:endParaRPr lang="en-GB" sz="2400" b="0" dirty="0">
              <a:solidFill>
                <a:schemeClr val="tx2"/>
              </a:solidFill>
              <a:latin typeface="+mj-lt"/>
              <a:cs typeface="Arial" panose="020B0604020202020204" pitchFamily="34" charset="0"/>
            </a:endParaRPr>
          </a:p>
          <a:p>
            <a:pPr>
              <a:spcBef>
                <a:spcPct val="20000"/>
              </a:spcBef>
              <a:defRPr/>
            </a:pPr>
            <a:r>
              <a:rPr lang="en-GB" sz="2400" b="0" dirty="0">
                <a:solidFill>
                  <a:schemeClr val="tx2"/>
                </a:solidFill>
                <a:latin typeface="+mj-lt"/>
                <a:cs typeface="Arial" panose="020B0604020202020204" pitchFamily="34" charset="0"/>
              </a:rPr>
              <a:t> </a:t>
            </a:r>
          </a:p>
          <a:p>
            <a:pPr marL="457200" indent="-457200">
              <a:spcBef>
                <a:spcPct val="20000"/>
              </a:spcBef>
              <a:buFont typeface="Arial" panose="020B0604020202020204" pitchFamily="34" charset="0"/>
              <a:buChar char="•"/>
              <a:defRPr/>
            </a:pPr>
            <a:r>
              <a:rPr lang="en-GB" sz="2400" b="0" dirty="0">
                <a:solidFill>
                  <a:schemeClr val="tx2"/>
                </a:solidFill>
                <a:latin typeface="+mj-lt"/>
                <a:cs typeface="Arial" panose="020B0604020202020204" pitchFamily="34" charset="0"/>
              </a:rPr>
              <a:t>Structure some BEER feedback (choose between ask and tell – which is most appropriate?</a:t>
            </a:r>
          </a:p>
          <a:p>
            <a:pPr marL="457200" indent="-457200">
              <a:spcBef>
                <a:spcPct val="20000"/>
              </a:spcBef>
              <a:buFont typeface="Arial" panose="020B0604020202020204" pitchFamily="34" charset="0"/>
              <a:buChar char="•"/>
              <a:defRPr/>
            </a:pPr>
            <a:endParaRPr lang="en-GB" sz="2400" dirty="0">
              <a:solidFill>
                <a:schemeClr val="tx2"/>
              </a:solidFill>
              <a:latin typeface="+mj-lt"/>
              <a:cs typeface="Arial" panose="020B0604020202020204" pitchFamily="34" charset="0"/>
            </a:endParaRPr>
          </a:p>
          <a:p>
            <a:pPr marL="457200" indent="-457200">
              <a:spcBef>
                <a:spcPct val="20000"/>
              </a:spcBef>
              <a:buFont typeface="Arial" panose="020B0604020202020204" pitchFamily="34" charset="0"/>
              <a:buChar char="•"/>
              <a:defRPr/>
            </a:pPr>
            <a:r>
              <a:rPr lang="en-GB" sz="2400" b="0" dirty="0">
                <a:solidFill>
                  <a:schemeClr val="tx2"/>
                </a:solidFill>
                <a:latin typeface="+mj-lt"/>
                <a:cs typeface="Arial" panose="020B0604020202020204" pitchFamily="34" charset="0"/>
              </a:rPr>
              <a:t>Try your conversation out with a partner</a:t>
            </a:r>
          </a:p>
          <a:p>
            <a:pPr>
              <a:spcBef>
                <a:spcPct val="20000"/>
              </a:spcBef>
              <a:defRPr/>
            </a:pPr>
            <a:endParaRPr lang="en-GB" sz="2400" b="0" dirty="0">
              <a:solidFill>
                <a:schemeClr val="tx2"/>
              </a:solidFill>
              <a:latin typeface="+mj-lt"/>
              <a:cs typeface="Arial" panose="020B0604020202020204" pitchFamily="34" charset="0"/>
            </a:endParaRPr>
          </a:p>
          <a:p>
            <a:pPr>
              <a:spcBef>
                <a:spcPct val="20000"/>
              </a:spcBef>
              <a:defRPr/>
            </a:pPr>
            <a:r>
              <a:rPr lang="en-GB" sz="2400" dirty="0">
                <a:solidFill>
                  <a:schemeClr val="tx2"/>
                </a:solidFill>
                <a:latin typeface="+mj-lt"/>
                <a:cs typeface="Arial" panose="020B0604020202020204" pitchFamily="34" charset="0"/>
              </a:rPr>
              <a:t>			</a:t>
            </a:r>
            <a:endParaRPr lang="en-GB" sz="2400" b="1" i="1" dirty="0">
              <a:solidFill>
                <a:schemeClr val="tx2"/>
              </a:solidFill>
              <a:latin typeface="+mj-lt"/>
              <a:cs typeface="Arial" panose="020B0604020202020204" pitchFamily="34" charset="0"/>
            </a:endParaRPr>
          </a:p>
        </p:txBody>
      </p:sp>
      <p:sp>
        <p:nvSpPr>
          <p:cNvPr id="8" name="Title 1">
            <a:extLst>
              <a:ext uri="{FF2B5EF4-FFF2-40B4-BE49-F238E27FC236}">
                <a16:creationId xmlns:a16="http://schemas.microsoft.com/office/drawing/2014/main" id="{EA375D8A-71AD-594D-B893-89CAAEDF525E}"/>
              </a:ext>
            </a:extLst>
          </p:cNvPr>
          <p:cNvSpPr txBox="1">
            <a:spLocks/>
          </p:cNvSpPr>
          <p:nvPr/>
        </p:nvSpPr>
        <p:spPr>
          <a:xfrm>
            <a:off x="251520" y="260648"/>
            <a:ext cx="8291264" cy="854968"/>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000" kern="1200">
                <a:solidFill>
                  <a:srgbClr val="005EB8"/>
                </a:solidFill>
                <a:latin typeface="+mj-lt"/>
                <a:ea typeface="+mj-ea"/>
                <a:cs typeface="+mj-cs"/>
              </a:defRPr>
            </a:lvl1pPr>
          </a:lstStyle>
          <a:p>
            <a:pPr fontAlgn="auto">
              <a:spcAft>
                <a:spcPts val="0"/>
              </a:spcAft>
            </a:pPr>
            <a:r>
              <a:rPr lang="en-GB" sz="3600" dirty="0"/>
              <a:t>Prepare and Practice!</a:t>
            </a:r>
          </a:p>
        </p:txBody>
      </p:sp>
    </p:spTree>
    <p:extLst>
      <p:ext uri="{BB962C8B-B14F-4D97-AF65-F5344CB8AC3E}">
        <p14:creationId xmlns:p14="http://schemas.microsoft.com/office/powerpoint/2010/main" val="2300137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22897" y="188640"/>
            <a:ext cx="8229600" cy="11382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200" dirty="0">
              <a:solidFill>
                <a:schemeClr val="tx2"/>
              </a:solidFill>
              <a:latin typeface="Arial Rounded MT Bold" panose="020F0704030504030204" pitchFamily="34" charset="0"/>
              <a:ea typeface="ＭＳ Ｐゴシック" pitchFamily="34" charset="-128"/>
              <a:cs typeface="Arial Bold" charset="0"/>
            </a:endParaRPr>
          </a:p>
        </p:txBody>
      </p:sp>
      <p:sp>
        <p:nvSpPr>
          <p:cNvPr id="6" name="Content Placeholder 2"/>
          <p:cNvSpPr txBox="1">
            <a:spLocks/>
          </p:cNvSpPr>
          <p:nvPr/>
        </p:nvSpPr>
        <p:spPr>
          <a:xfrm>
            <a:off x="611560" y="1326877"/>
            <a:ext cx="8040936" cy="469441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GB" dirty="0"/>
          </a:p>
        </p:txBody>
      </p:sp>
      <p:sp>
        <p:nvSpPr>
          <p:cNvPr id="18" name="TextBox 17"/>
          <p:cNvSpPr txBox="1"/>
          <p:nvPr/>
        </p:nvSpPr>
        <p:spPr>
          <a:xfrm>
            <a:off x="422897" y="1677591"/>
            <a:ext cx="8469583" cy="3046988"/>
          </a:xfrm>
          <a:prstGeom prst="rect">
            <a:avLst/>
          </a:prstGeom>
          <a:noFill/>
        </p:spPr>
        <p:txBody>
          <a:bodyPr wrap="square">
            <a:spAutoFit/>
          </a:bodyPr>
          <a:lstStyle/>
          <a:p>
            <a:pPr marL="342900" indent="-342900">
              <a:buFont typeface="Arial" panose="020B0604020202020204" pitchFamily="34" charset="0"/>
              <a:buChar char="•"/>
            </a:pPr>
            <a:r>
              <a:rPr lang="en-GB" sz="2400" dirty="0">
                <a:solidFill>
                  <a:schemeClr val="tx2"/>
                </a:solidFill>
                <a:cs typeface="Arial" pitchFamily="34" charset="0"/>
              </a:rPr>
              <a:t>Be clear</a:t>
            </a:r>
          </a:p>
          <a:p>
            <a:pPr marL="342900" indent="-342900">
              <a:buFont typeface="Arial" panose="020B0604020202020204" pitchFamily="34" charset="0"/>
              <a:buChar char="•"/>
            </a:pPr>
            <a:r>
              <a:rPr lang="en-GB" sz="2400" dirty="0">
                <a:solidFill>
                  <a:schemeClr val="tx2"/>
                </a:solidFill>
                <a:cs typeface="Arial" pitchFamily="34" charset="0"/>
              </a:rPr>
              <a:t>Make it specific – give examples</a:t>
            </a:r>
          </a:p>
          <a:p>
            <a:pPr marL="342900" indent="-342900">
              <a:buFont typeface="Arial" panose="020B0604020202020204" pitchFamily="34" charset="0"/>
              <a:buChar char="•"/>
            </a:pPr>
            <a:r>
              <a:rPr lang="en-GB" sz="2400" dirty="0">
                <a:solidFill>
                  <a:schemeClr val="tx2"/>
                </a:solidFill>
                <a:cs typeface="Arial" pitchFamily="34" charset="0"/>
              </a:rPr>
              <a:t>Own the feedback</a:t>
            </a:r>
          </a:p>
          <a:p>
            <a:pPr marL="342900" indent="-342900">
              <a:buFont typeface="Arial" panose="020B0604020202020204" pitchFamily="34" charset="0"/>
              <a:buChar char="•"/>
            </a:pPr>
            <a:r>
              <a:rPr lang="en-GB" sz="2400" dirty="0">
                <a:solidFill>
                  <a:schemeClr val="tx2"/>
                </a:solidFill>
                <a:cs typeface="Arial" pitchFamily="34" charset="0"/>
              </a:rPr>
              <a:t>Be timely</a:t>
            </a:r>
          </a:p>
          <a:p>
            <a:pPr marL="342900" indent="-342900">
              <a:buFont typeface="Arial" panose="020B0604020202020204" pitchFamily="34" charset="0"/>
              <a:buChar char="•"/>
            </a:pPr>
            <a:r>
              <a:rPr lang="en-GB" sz="2400" dirty="0">
                <a:solidFill>
                  <a:schemeClr val="tx2"/>
                </a:solidFill>
                <a:cs typeface="Arial" pitchFamily="34" charset="0"/>
              </a:rPr>
              <a:t>Vary your approach according to the receiver</a:t>
            </a:r>
          </a:p>
          <a:p>
            <a:pPr marL="342900" indent="-342900">
              <a:buFont typeface="Arial" panose="020B0604020202020204" pitchFamily="34" charset="0"/>
              <a:buChar char="•"/>
            </a:pPr>
            <a:r>
              <a:rPr lang="en-GB" sz="2400" dirty="0">
                <a:solidFill>
                  <a:schemeClr val="tx2"/>
                </a:solidFill>
                <a:cs typeface="Arial" pitchFamily="34" charset="0"/>
              </a:rPr>
              <a:t>Don</a:t>
            </a:r>
            <a:r>
              <a:rPr lang="ja-JP" altLang="en-GB" sz="2400">
                <a:solidFill>
                  <a:schemeClr val="tx2"/>
                </a:solidFill>
                <a:cs typeface="Arial" pitchFamily="34" charset="0"/>
              </a:rPr>
              <a:t>’</a:t>
            </a:r>
            <a:r>
              <a:rPr lang="en-GB" altLang="ja-JP" sz="2400" dirty="0">
                <a:solidFill>
                  <a:schemeClr val="tx2"/>
                </a:solidFill>
                <a:cs typeface="Arial" pitchFamily="34" charset="0"/>
              </a:rPr>
              <a:t>t overload the receiver</a:t>
            </a:r>
          </a:p>
          <a:p>
            <a:pPr marL="342900" indent="-342900">
              <a:buFont typeface="Arial" panose="020B0604020202020204" pitchFamily="34" charset="0"/>
              <a:buChar char="•"/>
            </a:pPr>
            <a:r>
              <a:rPr lang="en-GB" sz="2400" dirty="0">
                <a:solidFill>
                  <a:schemeClr val="tx2"/>
                </a:solidFill>
                <a:cs typeface="Arial" pitchFamily="34" charset="0"/>
              </a:rPr>
              <a:t>Don</a:t>
            </a:r>
            <a:r>
              <a:rPr lang="ja-JP" altLang="en-GB" sz="2400">
                <a:solidFill>
                  <a:schemeClr val="tx2"/>
                </a:solidFill>
                <a:cs typeface="Arial" pitchFamily="34" charset="0"/>
              </a:rPr>
              <a:t>’</a:t>
            </a:r>
            <a:r>
              <a:rPr lang="en-GB" altLang="ja-JP" sz="2400" dirty="0">
                <a:solidFill>
                  <a:schemeClr val="tx2"/>
                </a:solidFill>
                <a:cs typeface="Arial" pitchFamily="34" charset="0"/>
              </a:rPr>
              <a:t>t keep repeating the same message</a:t>
            </a:r>
          </a:p>
          <a:p>
            <a:pPr marL="342900" indent="-342900">
              <a:buFont typeface="Arial" panose="020B0604020202020204" pitchFamily="34" charset="0"/>
              <a:buChar char="•"/>
            </a:pPr>
            <a:r>
              <a:rPr lang="en-GB" sz="2400" dirty="0">
                <a:solidFill>
                  <a:schemeClr val="tx2"/>
                </a:solidFill>
                <a:cs typeface="Arial" pitchFamily="34" charset="0"/>
              </a:rPr>
              <a:t>Check your feedback has been understood</a:t>
            </a:r>
          </a:p>
        </p:txBody>
      </p:sp>
      <p:sp>
        <p:nvSpPr>
          <p:cNvPr id="8" name="Title 1">
            <a:extLst>
              <a:ext uri="{FF2B5EF4-FFF2-40B4-BE49-F238E27FC236}">
                <a16:creationId xmlns:a16="http://schemas.microsoft.com/office/drawing/2014/main" id="{3C83A43C-296C-3940-8D22-DB3EC23149E1}"/>
              </a:ext>
            </a:extLst>
          </p:cNvPr>
          <p:cNvSpPr txBox="1">
            <a:spLocks/>
          </p:cNvSpPr>
          <p:nvPr/>
        </p:nvSpPr>
        <p:spPr>
          <a:xfrm>
            <a:off x="251520" y="260648"/>
            <a:ext cx="8291264" cy="854968"/>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000" kern="1200">
                <a:solidFill>
                  <a:srgbClr val="005EB8"/>
                </a:solidFill>
                <a:latin typeface="+mj-lt"/>
                <a:ea typeface="+mj-ea"/>
                <a:cs typeface="+mj-cs"/>
              </a:defRPr>
            </a:lvl1pPr>
          </a:lstStyle>
          <a:p>
            <a:pPr fontAlgn="auto">
              <a:spcAft>
                <a:spcPts val="0"/>
              </a:spcAft>
            </a:pPr>
            <a:r>
              <a:rPr lang="en-GB" sz="3600" dirty="0"/>
              <a:t>Feedback tips</a:t>
            </a:r>
          </a:p>
        </p:txBody>
      </p:sp>
      <p:pic>
        <p:nvPicPr>
          <p:cNvPr id="7" name="Picture 6">
            <a:extLst>
              <a:ext uri="{FF2B5EF4-FFF2-40B4-BE49-F238E27FC236}">
                <a16:creationId xmlns:a16="http://schemas.microsoft.com/office/drawing/2014/main" id="{CBBF7760-EDDB-7940-B34F-E1148E3A66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4941168"/>
            <a:ext cx="2240753" cy="1647481"/>
          </a:xfrm>
          <a:prstGeom prst="rect">
            <a:avLst/>
          </a:prstGeom>
        </p:spPr>
      </p:pic>
    </p:spTree>
    <p:extLst>
      <p:ext uri="{BB962C8B-B14F-4D97-AF65-F5344CB8AC3E}">
        <p14:creationId xmlns:p14="http://schemas.microsoft.com/office/powerpoint/2010/main" val="4257868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59B89D4-BBEE-4C4E-93A9-764746333097}"/>
              </a:ext>
            </a:extLst>
          </p:cNvPr>
          <p:cNvSpPr>
            <a:spLocks noGrp="1"/>
          </p:cNvSpPr>
          <p:nvPr>
            <p:ph type="title"/>
          </p:nvPr>
        </p:nvSpPr>
        <p:spPr>
          <a:xfrm>
            <a:off x="251520" y="260648"/>
            <a:ext cx="8291264" cy="854968"/>
          </a:xfrm>
        </p:spPr>
        <p:txBody>
          <a:bodyPr>
            <a:normAutofit/>
          </a:bodyPr>
          <a:lstStyle/>
          <a:p>
            <a:r>
              <a:rPr lang="en-GB" sz="3600" dirty="0"/>
              <a:t>Introductions</a:t>
            </a:r>
          </a:p>
        </p:txBody>
      </p:sp>
      <p:sp>
        <p:nvSpPr>
          <p:cNvPr id="4" name="Content Placeholder 6">
            <a:extLst>
              <a:ext uri="{FF2B5EF4-FFF2-40B4-BE49-F238E27FC236}">
                <a16:creationId xmlns:a16="http://schemas.microsoft.com/office/drawing/2014/main" id="{9E0672EF-9903-0944-8849-7163226E845A}"/>
              </a:ext>
            </a:extLst>
          </p:cNvPr>
          <p:cNvSpPr>
            <a:spLocks noGrp="1"/>
          </p:cNvSpPr>
          <p:nvPr>
            <p:ph idx="10"/>
          </p:nvPr>
        </p:nvSpPr>
        <p:spPr>
          <a:xfrm>
            <a:off x="457200" y="1412776"/>
            <a:ext cx="8291264" cy="3911455"/>
          </a:xfrm>
          <a:prstGeom prst="rect">
            <a:avLst/>
          </a:prstGeom>
        </p:spPr>
        <p:txBody>
          <a:bodyPr wrap="square">
            <a:spAutoFit/>
          </a:bodyPr>
          <a:lstStyle/>
          <a:p>
            <a:pPr algn="just">
              <a:lnSpc>
                <a:spcPct val="107000"/>
              </a:lnSpc>
              <a:spcBef>
                <a:spcPts val="200"/>
              </a:spcBef>
              <a:spcAft>
                <a:spcPts val="400"/>
              </a:spcAft>
              <a:buClr>
                <a:srgbClr val="005EA9"/>
              </a:buClr>
            </a:pPr>
            <a:r>
              <a:rPr lang="en-GB" sz="2200" dirty="0">
                <a:solidFill>
                  <a:schemeClr val="accent4">
                    <a:lumMod val="10000"/>
                  </a:schemeClr>
                </a:solidFill>
                <a:latin typeface="Arial" panose="020B0604020202020204" pitchFamily="34" charset="0"/>
                <a:ea typeface="Calibri" panose="020F0502020204030204" pitchFamily="34" charset="0"/>
                <a:cs typeface="Arial" panose="020B0604020202020204" pitchFamily="34" charset="0"/>
              </a:rPr>
              <a:t>Your name</a:t>
            </a:r>
          </a:p>
          <a:p>
            <a:pPr algn="just">
              <a:lnSpc>
                <a:spcPct val="107000"/>
              </a:lnSpc>
              <a:spcBef>
                <a:spcPts val="200"/>
              </a:spcBef>
              <a:spcAft>
                <a:spcPts val="400"/>
              </a:spcAft>
              <a:buClr>
                <a:srgbClr val="005EA9"/>
              </a:buClr>
            </a:pPr>
            <a:endParaRPr lang="en-GB" sz="2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Bef>
                <a:spcPts val="200"/>
              </a:spcBef>
              <a:spcAft>
                <a:spcPts val="400"/>
              </a:spcAft>
              <a:buClr>
                <a:srgbClr val="005EA9"/>
              </a:buClr>
            </a:pPr>
            <a:r>
              <a:rPr lang="en-GB" sz="2200" dirty="0">
                <a:solidFill>
                  <a:schemeClr val="accent4">
                    <a:lumMod val="10000"/>
                  </a:schemeClr>
                </a:solidFill>
                <a:latin typeface="Arial" panose="020B0604020202020204" pitchFamily="34" charset="0"/>
                <a:ea typeface="Calibri" panose="020F0502020204030204" pitchFamily="34" charset="0"/>
                <a:cs typeface="Arial" panose="020B0604020202020204" pitchFamily="34" charset="0"/>
              </a:rPr>
              <a:t>Your team </a:t>
            </a:r>
          </a:p>
          <a:p>
            <a:pPr algn="just">
              <a:lnSpc>
                <a:spcPct val="107000"/>
              </a:lnSpc>
              <a:spcBef>
                <a:spcPts val="200"/>
              </a:spcBef>
              <a:spcAft>
                <a:spcPts val="400"/>
              </a:spcAft>
              <a:buClr>
                <a:srgbClr val="005EA9"/>
              </a:buClr>
            </a:pPr>
            <a:endParaRPr lang="en-GB" sz="2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Bef>
                <a:spcPts val="200"/>
              </a:spcBef>
              <a:spcAft>
                <a:spcPts val="400"/>
              </a:spcAft>
              <a:buClr>
                <a:srgbClr val="005EA9"/>
              </a:buClr>
            </a:pPr>
            <a:r>
              <a:rPr lang="en-GB" sz="2200" dirty="0">
                <a:solidFill>
                  <a:schemeClr val="accent4">
                    <a:lumMod val="10000"/>
                  </a:schemeClr>
                </a:solidFill>
                <a:latin typeface="Arial" panose="020B0604020202020204" pitchFamily="34" charset="0"/>
                <a:ea typeface="Calibri" panose="020F0502020204030204" pitchFamily="34" charset="0"/>
                <a:cs typeface="Arial" panose="020B0604020202020204" pitchFamily="34" charset="0"/>
              </a:rPr>
              <a:t>How many individuals in your team </a:t>
            </a:r>
          </a:p>
          <a:p>
            <a:pPr algn="just">
              <a:lnSpc>
                <a:spcPct val="107000"/>
              </a:lnSpc>
              <a:spcBef>
                <a:spcPts val="200"/>
              </a:spcBef>
              <a:spcAft>
                <a:spcPts val="400"/>
              </a:spcAft>
              <a:buClr>
                <a:srgbClr val="005EA9"/>
              </a:buClr>
            </a:pPr>
            <a:endParaRPr lang="en-GB" sz="2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Bef>
                <a:spcPts val="200"/>
              </a:spcBef>
              <a:spcAft>
                <a:spcPts val="400"/>
              </a:spcAft>
              <a:buClr>
                <a:srgbClr val="005EA9"/>
              </a:buClr>
            </a:pPr>
            <a:r>
              <a:rPr lang="en-GB" sz="2200" dirty="0">
                <a:solidFill>
                  <a:schemeClr val="accent4">
                    <a:lumMod val="10000"/>
                  </a:schemeClr>
                </a:solidFill>
                <a:latin typeface="Arial" panose="020B0604020202020204" pitchFamily="34" charset="0"/>
                <a:ea typeface="Calibri" panose="020F0502020204030204" pitchFamily="34" charset="0"/>
                <a:cs typeface="Arial" panose="020B0604020202020204" pitchFamily="34" charset="0"/>
              </a:rPr>
              <a:t>One thing you’d like to get from today</a:t>
            </a:r>
          </a:p>
          <a:p>
            <a:pPr marL="0" indent="0" algn="just">
              <a:lnSpc>
                <a:spcPct val="107000"/>
              </a:lnSpc>
              <a:spcBef>
                <a:spcPts val="200"/>
              </a:spcBef>
              <a:spcAft>
                <a:spcPts val="400"/>
              </a:spcAft>
              <a:buNone/>
            </a:pPr>
            <a:endParaRPr lang="en-GB" sz="2200" dirty="0">
              <a:solidFill>
                <a:schemeClr val="accent4">
                  <a:lumMod val="10000"/>
                </a:schemeClr>
              </a:solidFill>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spcBef>
                <a:spcPts val="200"/>
              </a:spcBef>
              <a:spcAft>
                <a:spcPts val="400"/>
              </a:spcAft>
              <a:buNone/>
            </a:pPr>
            <a:endParaRPr lang="en-GB"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69A607EC-1736-084F-A1E6-5A5494CE33E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92280" y="5445224"/>
            <a:ext cx="1656184" cy="1125252"/>
          </a:xfrm>
          <a:prstGeom prst="rect">
            <a:avLst/>
          </a:prstGeom>
        </p:spPr>
      </p:pic>
    </p:spTree>
    <p:extLst>
      <p:ext uri="{BB962C8B-B14F-4D97-AF65-F5344CB8AC3E}">
        <p14:creationId xmlns:p14="http://schemas.microsoft.com/office/powerpoint/2010/main" val="4265651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22897" y="188640"/>
            <a:ext cx="8229600" cy="11382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200" dirty="0">
              <a:solidFill>
                <a:schemeClr val="tx2"/>
              </a:solidFill>
              <a:latin typeface="Arial Rounded MT Bold" panose="020F0704030504030204" pitchFamily="34" charset="0"/>
              <a:ea typeface="ＭＳ Ｐゴシック" pitchFamily="34" charset="-128"/>
              <a:cs typeface="Arial Bold" charset="0"/>
            </a:endParaRPr>
          </a:p>
        </p:txBody>
      </p:sp>
      <p:graphicFrame>
        <p:nvGraphicFramePr>
          <p:cNvPr id="9" name="Content Placeholder 4"/>
          <p:cNvGraphicFramePr>
            <a:graphicFrameLocks/>
          </p:cNvGraphicFramePr>
          <p:nvPr/>
        </p:nvGraphicFramePr>
        <p:xfrm>
          <a:off x="603468" y="1556792"/>
          <a:ext cx="8040937" cy="4120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1EC5980B-EC53-5A42-84BD-5B1D8F88019E}"/>
              </a:ext>
            </a:extLst>
          </p:cNvPr>
          <p:cNvSpPr txBox="1">
            <a:spLocks/>
          </p:cNvSpPr>
          <p:nvPr/>
        </p:nvSpPr>
        <p:spPr>
          <a:xfrm>
            <a:off x="251520" y="260648"/>
            <a:ext cx="8291264" cy="854968"/>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000" kern="1200">
                <a:solidFill>
                  <a:srgbClr val="005EB8"/>
                </a:solidFill>
                <a:latin typeface="+mj-lt"/>
                <a:ea typeface="+mj-ea"/>
                <a:cs typeface="+mj-cs"/>
              </a:defRPr>
            </a:lvl1pPr>
          </a:lstStyle>
          <a:p>
            <a:pPr fontAlgn="auto">
              <a:spcAft>
                <a:spcPts val="0"/>
              </a:spcAft>
            </a:pPr>
            <a:r>
              <a:rPr lang="en-GB" sz="3600" dirty="0"/>
              <a:t>Making connections</a:t>
            </a:r>
          </a:p>
        </p:txBody>
      </p:sp>
    </p:spTree>
    <p:extLst>
      <p:ext uri="{BB962C8B-B14F-4D97-AF65-F5344CB8AC3E}">
        <p14:creationId xmlns:p14="http://schemas.microsoft.com/office/powerpoint/2010/main" val="12767461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22897" y="188640"/>
            <a:ext cx="8229600" cy="11382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200" dirty="0">
              <a:solidFill>
                <a:schemeClr val="tx2"/>
              </a:solidFill>
              <a:latin typeface="Arial Rounded MT Bold" panose="020F0704030504030204" pitchFamily="34" charset="0"/>
              <a:ea typeface="ＭＳ Ｐゴシック" pitchFamily="34" charset="-128"/>
              <a:cs typeface="Arial Bold" charset="0"/>
            </a:endParaRPr>
          </a:p>
        </p:txBody>
      </p:sp>
      <p:sp>
        <p:nvSpPr>
          <p:cNvPr id="8" name="TextBox 7"/>
          <p:cNvSpPr txBox="1"/>
          <p:nvPr/>
        </p:nvSpPr>
        <p:spPr>
          <a:xfrm>
            <a:off x="611560" y="1484784"/>
            <a:ext cx="8164307" cy="2160591"/>
          </a:xfrm>
          <a:prstGeom prst="rect">
            <a:avLst/>
          </a:prstGeom>
          <a:noFill/>
        </p:spPr>
        <p:txBody>
          <a:bodyPr wrap="square">
            <a:spAutoFit/>
          </a:bodyPr>
          <a:lstStyle/>
          <a:p>
            <a:pPr marL="342900" indent="-342900">
              <a:spcBef>
                <a:spcPct val="20000"/>
              </a:spcBef>
              <a:buFont typeface="Arial" panose="020B0604020202020204" pitchFamily="34" charset="0"/>
              <a:buChar char="•"/>
              <a:defRPr/>
            </a:pPr>
            <a:r>
              <a:rPr lang="en-GB" sz="2400" b="0" dirty="0">
                <a:solidFill>
                  <a:schemeClr val="tx2"/>
                </a:solidFill>
                <a:latin typeface="+mj-lt"/>
                <a:cs typeface="Arial" panose="020B0604020202020204" pitchFamily="34" charset="0"/>
              </a:rPr>
              <a:t>What are the key deliverables for your service this year?</a:t>
            </a:r>
          </a:p>
          <a:p>
            <a:pPr marL="342900" indent="-342900">
              <a:spcBef>
                <a:spcPct val="20000"/>
              </a:spcBef>
              <a:buFont typeface="Arial" panose="020B0604020202020204" pitchFamily="34" charset="0"/>
              <a:buChar char="•"/>
              <a:defRPr/>
            </a:pPr>
            <a:r>
              <a:rPr lang="en-GB" sz="2400" dirty="0">
                <a:solidFill>
                  <a:schemeClr val="tx2"/>
                </a:solidFill>
                <a:latin typeface="+mj-lt"/>
                <a:cs typeface="Arial" panose="020B0604020202020204" pitchFamily="34" charset="0"/>
              </a:rPr>
              <a:t>What does that mean for your team?</a:t>
            </a:r>
          </a:p>
          <a:p>
            <a:pPr marL="342900" indent="-342900">
              <a:spcBef>
                <a:spcPct val="20000"/>
              </a:spcBef>
              <a:buFont typeface="Arial" panose="020B0604020202020204" pitchFamily="34" charset="0"/>
              <a:buChar char="•"/>
              <a:defRPr/>
            </a:pPr>
            <a:r>
              <a:rPr lang="en-GB" sz="2400" dirty="0">
                <a:solidFill>
                  <a:schemeClr val="tx2"/>
                </a:solidFill>
                <a:latin typeface="+mj-lt"/>
                <a:cs typeface="Arial" panose="020B0604020202020204" pitchFamily="34" charset="0"/>
              </a:rPr>
              <a:t>What specifically could a member of your team do that would contribute to achieving this?</a:t>
            </a:r>
          </a:p>
          <a:p>
            <a:pPr marL="342900" indent="-342900">
              <a:spcBef>
                <a:spcPct val="20000"/>
              </a:spcBef>
              <a:buFont typeface="Arial" panose="020B0604020202020204" pitchFamily="34" charset="0"/>
              <a:buChar char="•"/>
              <a:defRPr/>
            </a:pPr>
            <a:endParaRPr lang="en-GB" sz="2400" dirty="0">
              <a:solidFill>
                <a:schemeClr val="tx2"/>
              </a:solidFill>
              <a:latin typeface="+mj-lt"/>
              <a:cs typeface="Arial" panose="020B0604020202020204" pitchFamily="34" charset="0"/>
            </a:endParaRPr>
          </a:p>
        </p:txBody>
      </p:sp>
      <p:sp>
        <p:nvSpPr>
          <p:cNvPr id="9" name="Title 1">
            <a:extLst>
              <a:ext uri="{FF2B5EF4-FFF2-40B4-BE49-F238E27FC236}">
                <a16:creationId xmlns:a16="http://schemas.microsoft.com/office/drawing/2014/main" id="{98291E74-3085-F648-8776-27B25481E14E}"/>
              </a:ext>
            </a:extLst>
          </p:cNvPr>
          <p:cNvSpPr txBox="1">
            <a:spLocks/>
          </p:cNvSpPr>
          <p:nvPr/>
        </p:nvSpPr>
        <p:spPr>
          <a:xfrm>
            <a:off x="251520" y="260648"/>
            <a:ext cx="8291264" cy="854968"/>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000" kern="1200">
                <a:solidFill>
                  <a:srgbClr val="005EB8"/>
                </a:solidFill>
                <a:latin typeface="+mj-lt"/>
                <a:ea typeface="+mj-ea"/>
                <a:cs typeface="+mj-cs"/>
              </a:defRPr>
            </a:lvl1pPr>
          </a:lstStyle>
          <a:p>
            <a:pPr fontAlgn="auto">
              <a:spcAft>
                <a:spcPts val="0"/>
              </a:spcAft>
            </a:pPr>
            <a:r>
              <a:rPr lang="en-GB" sz="3600" dirty="0"/>
              <a:t>Considerations with goal setting</a:t>
            </a:r>
          </a:p>
        </p:txBody>
      </p:sp>
    </p:spTree>
    <p:extLst>
      <p:ext uri="{BB962C8B-B14F-4D97-AF65-F5344CB8AC3E}">
        <p14:creationId xmlns:p14="http://schemas.microsoft.com/office/powerpoint/2010/main" val="8265489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22897" y="188640"/>
            <a:ext cx="8229600" cy="11382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200" dirty="0">
              <a:solidFill>
                <a:schemeClr val="tx2"/>
              </a:solidFill>
              <a:latin typeface="Arial Rounded MT Bold" panose="020F0704030504030204" pitchFamily="34" charset="0"/>
              <a:ea typeface="ＭＳ Ｐゴシック" pitchFamily="34" charset="-128"/>
              <a:cs typeface="Arial Bold" charset="0"/>
            </a:endParaRPr>
          </a:p>
        </p:txBody>
      </p:sp>
      <p:sp>
        <p:nvSpPr>
          <p:cNvPr id="8" name="TextBox 7"/>
          <p:cNvSpPr txBox="1"/>
          <p:nvPr/>
        </p:nvSpPr>
        <p:spPr>
          <a:xfrm>
            <a:off x="399801" y="1334531"/>
            <a:ext cx="8271373" cy="2086725"/>
          </a:xfrm>
          <a:prstGeom prst="rect">
            <a:avLst/>
          </a:prstGeom>
          <a:noFill/>
        </p:spPr>
        <p:txBody>
          <a:bodyPr wrap="square">
            <a:spAutoFit/>
          </a:bodyPr>
          <a:lstStyle/>
          <a:p>
            <a:pPr marL="342900" indent="-342900">
              <a:spcBef>
                <a:spcPct val="20000"/>
              </a:spcBef>
              <a:buFont typeface="Arial" panose="020B0604020202020204" pitchFamily="34" charset="0"/>
              <a:buChar char="•"/>
              <a:defRPr/>
            </a:pPr>
            <a:r>
              <a:rPr lang="en-GB" sz="2400" dirty="0">
                <a:solidFill>
                  <a:schemeClr val="tx2"/>
                </a:solidFill>
                <a:latin typeface="+mj-lt"/>
                <a:cs typeface="Arial" panose="020B0604020202020204" pitchFamily="34" charset="0"/>
              </a:rPr>
              <a:t>Work in pairs to have a go at writing a work or development goal for a team member that links to a team/departmental plan</a:t>
            </a:r>
          </a:p>
          <a:p>
            <a:pPr>
              <a:spcBef>
                <a:spcPct val="20000"/>
              </a:spcBef>
              <a:defRPr/>
            </a:pPr>
            <a:endParaRPr lang="en-GB" sz="2400" dirty="0">
              <a:solidFill>
                <a:schemeClr val="tx2"/>
              </a:solidFill>
              <a:latin typeface="+mj-lt"/>
              <a:cs typeface="Arial" panose="020B0604020202020204" pitchFamily="34" charset="0"/>
            </a:endParaRPr>
          </a:p>
          <a:p>
            <a:pPr marL="342900" indent="-342900">
              <a:spcBef>
                <a:spcPct val="20000"/>
              </a:spcBef>
              <a:buFont typeface="Arial" panose="020B0604020202020204" pitchFamily="34" charset="0"/>
              <a:buChar char="•"/>
              <a:defRPr/>
            </a:pPr>
            <a:r>
              <a:rPr lang="en-GB" sz="2400" dirty="0">
                <a:solidFill>
                  <a:schemeClr val="tx2"/>
                </a:solidFill>
                <a:latin typeface="+mj-lt"/>
                <a:cs typeface="Arial" panose="020B0604020202020204" pitchFamily="34" charset="0"/>
              </a:rPr>
              <a:t>Use a framework that works for you </a:t>
            </a:r>
            <a:endParaRPr lang="en-GB" sz="2400" b="0" dirty="0">
              <a:solidFill>
                <a:schemeClr val="tx2"/>
              </a:solidFill>
              <a:latin typeface="+mj-lt"/>
              <a:cs typeface="Arial" panose="020B0604020202020204" pitchFamily="34" charset="0"/>
            </a:endParaRPr>
          </a:p>
        </p:txBody>
      </p:sp>
      <p:sp>
        <p:nvSpPr>
          <p:cNvPr id="9" name="Rectangle 8"/>
          <p:cNvSpPr/>
          <p:nvPr/>
        </p:nvSpPr>
        <p:spPr>
          <a:xfrm>
            <a:off x="0" y="3789040"/>
            <a:ext cx="4572000" cy="1938992"/>
          </a:xfrm>
          <a:prstGeom prst="rect">
            <a:avLst/>
          </a:prstGeom>
        </p:spPr>
        <p:txBody>
          <a:bodyPr>
            <a:spAutoFit/>
          </a:bodyPr>
          <a:lstStyle/>
          <a:p>
            <a:pPr marL="804863" indent="0">
              <a:buNone/>
            </a:pPr>
            <a:r>
              <a:rPr lang="en-GB" sz="2400" b="1" dirty="0">
                <a:solidFill>
                  <a:srgbClr val="FF0000"/>
                </a:solidFill>
                <a:ea typeface="ＭＳ Ｐゴシック" pitchFamily="34" charset="-128"/>
                <a:cs typeface="Arial" pitchFamily="34" charset="0"/>
              </a:rPr>
              <a:t>S</a:t>
            </a:r>
            <a:r>
              <a:rPr lang="en-GB" sz="2400" b="1" dirty="0">
                <a:solidFill>
                  <a:srgbClr val="00B0F0"/>
                </a:solidFill>
                <a:ea typeface="ＭＳ Ｐゴシック" pitchFamily="34" charset="-128"/>
                <a:cs typeface="Arial" pitchFamily="34" charset="0"/>
              </a:rPr>
              <a:t> </a:t>
            </a:r>
            <a:r>
              <a:rPr lang="en-GB" sz="2400" dirty="0">
                <a:ea typeface="ＭＳ Ｐゴシック" pitchFamily="34" charset="-128"/>
                <a:cs typeface="Arial" pitchFamily="34" charset="0"/>
              </a:rPr>
              <a:t>-	</a:t>
            </a:r>
            <a:r>
              <a:rPr lang="en-GB" sz="2400" dirty="0">
                <a:solidFill>
                  <a:srgbClr val="FF0000"/>
                </a:solidFill>
                <a:ea typeface="ＭＳ Ｐゴシック" pitchFamily="34" charset="-128"/>
                <a:cs typeface="Arial" pitchFamily="34" charset="0"/>
              </a:rPr>
              <a:t>Specific</a:t>
            </a:r>
          </a:p>
          <a:p>
            <a:pPr marL="804863" indent="0">
              <a:buNone/>
            </a:pPr>
            <a:r>
              <a:rPr lang="en-GB" sz="2400" b="1" dirty="0">
                <a:solidFill>
                  <a:srgbClr val="FF9900"/>
                </a:solidFill>
                <a:ea typeface="ＭＳ Ｐゴシック" pitchFamily="34" charset="-128"/>
                <a:cs typeface="Arial" pitchFamily="34" charset="0"/>
              </a:rPr>
              <a:t>M</a:t>
            </a:r>
            <a:r>
              <a:rPr lang="en-GB" sz="2400" b="1" dirty="0">
                <a:ea typeface="ＭＳ Ｐゴシック" pitchFamily="34" charset="-128"/>
                <a:cs typeface="Arial" pitchFamily="34" charset="0"/>
              </a:rPr>
              <a:t> </a:t>
            </a:r>
            <a:r>
              <a:rPr lang="en-GB" sz="2400" dirty="0">
                <a:ea typeface="ＭＳ Ｐゴシック" pitchFamily="34" charset="-128"/>
                <a:cs typeface="Arial" pitchFamily="34" charset="0"/>
              </a:rPr>
              <a:t>- 	</a:t>
            </a:r>
            <a:r>
              <a:rPr lang="en-GB" sz="2400" dirty="0">
                <a:solidFill>
                  <a:srgbClr val="FFC000"/>
                </a:solidFill>
                <a:ea typeface="ＭＳ Ｐゴシック" pitchFamily="34" charset="-128"/>
                <a:cs typeface="Arial" pitchFamily="34" charset="0"/>
              </a:rPr>
              <a:t>Measurable</a:t>
            </a:r>
          </a:p>
          <a:p>
            <a:pPr marL="804863" indent="0">
              <a:buNone/>
            </a:pPr>
            <a:r>
              <a:rPr lang="en-GB" sz="2400" b="1" dirty="0">
                <a:solidFill>
                  <a:srgbClr val="00B050"/>
                </a:solidFill>
                <a:ea typeface="ＭＳ Ｐゴシック" pitchFamily="34" charset="-128"/>
                <a:cs typeface="Arial" pitchFamily="34" charset="0"/>
              </a:rPr>
              <a:t>A</a:t>
            </a:r>
            <a:r>
              <a:rPr lang="en-GB" sz="2400" dirty="0">
                <a:ea typeface="ＭＳ Ｐゴシック" pitchFamily="34" charset="-128"/>
                <a:cs typeface="Arial" pitchFamily="34" charset="0"/>
              </a:rPr>
              <a:t> -	</a:t>
            </a:r>
            <a:r>
              <a:rPr lang="en-GB" sz="2400" dirty="0">
                <a:solidFill>
                  <a:srgbClr val="00B050"/>
                </a:solidFill>
                <a:ea typeface="ＭＳ Ｐゴシック" pitchFamily="34" charset="-128"/>
                <a:cs typeface="Arial" pitchFamily="34" charset="0"/>
              </a:rPr>
              <a:t>Agreed</a:t>
            </a:r>
          </a:p>
          <a:p>
            <a:pPr marL="804863" indent="0">
              <a:buNone/>
            </a:pPr>
            <a:r>
              <a:rPr lang="en-GB" sz="2400" b="1" dirty="0">
                <a:solidFill>
                  <a:srgbClr val="0070C0"/>
                </a:solidFill>
                <a:ea typeface="ＭＳ Ｐゴシック" pitchFamily="34" charset="-128"/>
                <a:cs typeface="Arial" pitchFamily="34" charset="0"/>
              </a:rPr>
              <a:t>R</a:t>
            </a:r>
            <a:r>
              <a:rPr lang="en-GB" sz="2400" b="1" dirty="0">
                <a:ea typeface="ＭＳ Ｐゴシック" pitchFamily="34" charset="-128"/>
                <a:cs typeface="Arial" pitchFamily="34" charset="0"/>
              </a:rPr>
              <a:t> </a:t>
            </a:r>
            <a:r>
              <a:rPr lang="en-GB" sz="2400" dirty="0">
                <a:ea typeface="ＭＳ Ｐゴシック" pitchFamily="34" charset="-128"/>
                <a:cs typeface="Arial" pitchFamily="34" charset="0"/>
              </a:rPr>
              <a:t>-	</a:t>
            </a:r>
            <a:r>
              <a:rPr lang="en-GB" sz="2400" dirty="0">
                <a:solidFill>
                  <a:srgbClr val="0070C0"/>
                </a:solidFill>
                <a:ea typeface="ＭＳ Ｐゴシック" pitchFamily="34" charset="-128"/>
                <a:cs typeface="Arial" pitchFamily="34" charset="0"/>
              </a:rPr>
              <a:t>Realistic</a:t>
            </a:r>
          </a:p>
          <a:p>
            <a:pPr marL="804863" indent="0">
              <a:buNone/>
            </a:pPr>
            <a:r>
              <a:rPr lang="en-GB" sz="2400" b="1" dirty="0">
                <a:solidFill>
                  <a:srgbClr val="7030A0"/>
                </a:solidFill>
                <a:ea typeface="ＭＳ Ｐゴシック" pitchFamily="34" charset="-128"/>
                <a:cs typeface="Arial" pitchFamily="34" charset="0"/>
              </a:rPr>
              <a:t>T</a:t>
            </a:r>
            <a:r>
              <a:rPr lang="en-GB" sz="2400" dirty="0">
                <a:solidFill>
                  <a:srgbClr val="DC24E0"/>
                </a:solidFill>
                <a:ea typeface="ＭＳ Ｐゴシック" pitchFamily="34" charset="-128"/>
                <a:cs typeface="Arial" pitchFamily="34" charset="0"/>
              </a:rPr>
              <a:t> </a:t>
            </a:r>
            <a:r>
              <a:rPr lang="en-GB" sz="2400" dirty="0">
                <a:ea typeface="ＭＳ Ｐゴシック" pitchFamily="34" charset="-128"/>
                <a:cs typeface="Arial" pitchFamily="34" charset="0"/>
              </a:rPr>
              <a:t>-	</a:t>
            </a:r>
            <a:r>
              <a:rPr lang="en-GB" sz="2400" dirty="0">
                <a:solidFill>
                  <a:srgbClr val="7030A0"/>
                </a:solidFill>
                <a:ea typeface="ＭＳ Ｐゴシック" pitchFamily="34" charset="-128"/>
                <a:cs typeface="Arial" pitchFamily="34" charset="0"/>
              </a:rPr>
              <a:t>Time-bound</a:t>
            </a:r>
          </a:p>
        </p:txBody>
      </p:sp>
      <p:sp>
        <p:nvSpPr>
          <p:cNvPr id="6" name="Title 1">
            <a:extLst>
              <a:ext uri="{FF2B5EF4-FFF2-40B4-BE49-F238E27FC236}">
                <a16:creationId xmlns:a16="http://schemas.microsoft.com/office/drawing/2014/main" id="{0FADCCA4-CD3E-7349-8932-ED4480632AFB}"/>
              </a:ext>
            </a:extLst>
          </p:cNvPr>
          <p:cNvSpPr txBox="1">
            <a:spLocks/>
          </p:cNvSpPr>
          <p:nvPr/>
        </p:nvSpPr>
        <p:spPr>
          <a:xfrm>
            <a:off x="251520" y="260648"/>
            <a:ext cx="8291264" cy="854968"/>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000" kern="1200">
                <a:solidFill>
                  <a:srgbClr val="005EB8"/>
                </a:solidFill>
                <a:latin typeface="+mj-lt"/>
                <a:ea typeface="+mj-ea"/>
                <a:cs typeface="+mj-cs"/>
              </a:defRPr>
            </a:lvl1pPr>
          </a:lstStyle>
          <a:p>
            <a:pPr fontAlgn="auto">
              <a:spcAft>
                <a:spcPts val="0"/>
              </a:spcAft>
            </a:pPr>
            <a:r>
              <a:rPr lang="en-GB" sz="3600" dirty="0"/>
              <a:t>Practice</a:t>
            </a:r>
          </a:p>
        </p:txBody>
      </p:sp>
      <p:pic>
        <p:nvPicPr>
          <p:cNvPr id="4" name="Picture 3">
            <a:extLst>
              <a:ext uri="{FF2B5EF4-FFF2-40B4-BE49-F238E27FC236}">
                <a16:creationId xmlns:a16="http://schemas.microsoft.com/office/drawing/2014/main" id="{D4C72818-78A0-BF44-ADFF-82B49BDA2E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4221088"/>
            <a:ext cx="1803400" cy="736600"/>
          </a:xfrm>
          <a:prstGeom prst="rect">
            <a:avLst/>
          </a:prstGeom>
        </p:spPr>
      </p:pic>
    </p:spTree>
    <p:extLst>
      <p:ext uri="{BB962C8B-B14F-4D97-AF65-F5344CB8AC3E}">
        <p14:creationId xmlns:p14="http://schemas.microsoft.com/office/powerpoint/2010/main" val="12436371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AD811-2942-4148-80EA-8445224D217B}"/>
              </a:ext>
            </a:extLst>
          </p:cNvPr>
          <p:cNvSpPr>
            <a:spLocks noGrp="1"/>
          </p:cNvSpPr>
          <p:nvPr>
            <p:ph type="title"/>
          </p:nvPr>
        </p:nvSpPr>
        <p:spPr>
          <a:xfrm>
            <a:off x="395536" y="377116"/>
            <a:ext cx="8291264" cy="854968"/>
          </a:xfrm>
        </p:spPr>
        <p:txBody>
          <a:bodyPr>
            <a:normAutofit/>
          </a:bodyPr>
          <a:lstStyle/>
          <a:p>
            <a:r>
              <a:rPr lang="en-GB" sz="3600" dirty="0"/>
              <a:t>Break</a:t>
            </a:r>
          </a:p>
        </p:txBody>
      </p:sp>
      <p:pic>
        <p:nvPicPr>
          <p:cNvPr id="7" name="Picture 6">
            <a:extLst>
              <a:ext uri="{FF2B5EF4-FFF2-40B4-BE49-F238E27FC236}">
                <a16:creationId xmlns:a16="http://schemas.microsoft.com/office/drawing/2014/main" id="{9660B6FD-7AED-0F41-A000-13D4394048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2636912"/>
            <a:ext cx="3024336" cy="1584176"/>
          </a:xfrm>
          <a:prstGeom prst="rect">
            <a:avLst/>
          </a:prstGeom>
        </p:spPr>
      </p:pic>
    </p:spTree>
    <p:extLst>
      <p:ext uri="{BB962C8B-B14F-4D97-AF65-F5344CB8AC3E}">
        <p14:creationId xmlns:p14="http://schemas.microsoft.com/office/powerpoint/2010/main" val="25198254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22897" y="188640"/>
            <a:ext cx="8229600" cy="11382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200" dirty="0">
              <a:solidFill>
                <a:schemeClr val="tx2"/>
              </a:solidFill>
              <a:latin typeface="Arial Rounded MT Bold" panose="020F0704030504030204" pitchFamily="34" charset="0"/>
              <a:ea typeface="ＭＳ Ｐゴシック" pitchFamily="34" charset="-128"/>
              <a:cs typeface="Arial Bold" charset="0"/>
            </a:endParaRPr>
          </a:p>
        </p:txBody>
      </p:sp>
      <p:sp>
        <p:nvSpPr>
          <p:cNvPr id="8" name="TextBox 7"/>
          <p:cNvSpPr txBox="1"/>
          <p:nvPr/>
        </p:nvSpPr>
        <p:spPr>
          <a:xfrm>
            <a:off x="422897" y="1757572"/>
            <a:ext cx="5108303" cy="4598182"/>
          </a:xfrm>
          <a:prstGeom prst="rect">
            <a:avLst/>
          </a:prstGeom>
          <a:noFill/>
        </p:spPr>
        <p:txBody>
          <a:bodyPr wrap="square">
            <a:spAutoFit/>
          </a:bodyPr>
          <a:lstStyle/>
          <a:p>
            <a:pPr marL="457200" indent="-457200">
              <a:spcBef>
                <a:spcPct val="20000"/>
              </a:spcBef>
              <a:buFont typeface="Arial" panose="020B0604020202020204" pitchFamily="34" charset="0"/>
              <a:buChar char="•"/>
              <a:defRPr/>
            </a:pPr>
            <a:r>
              <a:rPr lang="en-GB" sz="2400" dirty="0">
                <a:solidFill>
                  <a:schemeClr val="tx2"/>
                </a:solidFill>
                <a:latin typeface="+mj-lt"/>
                <a:cs typeface="Arial" panose="020B0604020202020204" pitchFamily="34" charset="0"/>
              </a:rPr>
              <a:t>Consider skills, knowledge and behaviours</a:t>
            </a:r>
          </a:p>
          <a:p>
            <a:pPr marL="457200" indent="-457200">
              <a:spcBef>
                <a:spcPct val="20000"/>
              </a:spcBef>
              <a:buFont typeface="Arial" panose="020B0604020202020204" pitchFamily="34" charset="0"/>
              <a:buChar char="•"/>
              <a:defRPr/>
            </a:pPr>
            <a:r>
              <a:rPr lang="en-GB" sz="2400" dirty="0">
                <a:solidFill>
                  <a:schemeClr val="tx2"/>
                </a:solidFill>
                <a:latin typeface="+mj-lt"/>
                <a:cs typeface="Arial" panose="020B0604020202020204" pitchFamily="34" charset="0"/>
              </a:rPr>
              <a:t>Be mindful of the individual’s wants and needs</a:t>
            </a:r>
          </a:p>
          <a:p>
            <a:pPr marL="457200" indent="-457200">
              <a:spcBef>
                <a:spcPct val="20000"/>
              </a:spcBef>
              <a:buFont typeface="Arial" panose="020B0604020202020204" pitchFamily="34" charset="0"/>
              <a:buChar char="•"/>
              <a:defRPr/>
            </a:pPr>
            <a:r>
              <a:rPr lang="en-GB" sz="2400" dirty="0">
                <a:solidFill>
                  <a:schemeClr val="tx2"/>
                </a:solidFill>
                <a:latin typeface="+mj-lt"/>
                <a:cs typeface="Arial" panose="020B0604020202020204" pitchFamily="34" charset="0"/>
              </a:rPr>
              <a:t>What’s required to achieve the goals that have been set?</a:t>
            </a:r>
          </a:p>
          <a:p>
            <a:pPr marL="457200" indent="-457200">
              <a:spcBef>
                <a:spcPct val="20000"/>
              </a:spcBef>
              <a:buFont typeface="Arial" panose="020B0604020202020204" pitchFamily="34" charset="0"/>
              <a:buChar char="•"/>
              <a:defRPr/>
            </a:pPr>
            <a:r>
              <a:rPr lang="en-GB" sz="2400" dirty="0">
                <a:solidFill>
                  <a:schemeClr val="tx2"/>
                </a:solidFill>
                <a:latin typeface="+mj-lt"/>
                <a:cs typeface="Arial" panose="020B0604020202020204" pitchFamily="34" charset="0"/>
              </a:rPr>
              <a:t>How could this best be achieved?</a:t>
            </a:r>
          </a:p>
          <a:p>
            <a:pPr algn="ctr">
              <a:spcBef>
                <a:spcPct val="20000"/>
              </a:spcBef>
              <a:defRPr/>
            </a:pPr>
            <a:r>
              <a:rPr lang="en-GB" sz="2400" b="1" dirty="0">
                <a:solidFill>
                  <a:schemeClr val="tx2"/>
                </a:solidFill>
                <a:latin typeface="+mj-lt"/>
                <a:cs typeface="Arial" panose="020B0604020202020204" pitchFamily="34" charset="0"/>
              </a:rPr>
              <a:t> </a:t>
            </a:r>
          </a:p>
          <a:p>
            <a:pPr marL="457200" indent="-457200">
              <a:spcBef>
                <a:spcPct val="20000"/>
              </a:spcBef>
              <a:buFont typeface="Arial" panose="020B0604020202020204" pitchFamily="34" charset="0"/>
              <a:buChar char="•"/>
              <a:defRPr/>
            </a:pPr>
            <a:endParaRPr lang="en-GB" sz="2400" dirty="0">
              <a:solidFill>
                <a:schemeClr val="tx2"/>
              </a:solidFill>
              <a:latin typeface="+mj-lt"/>
              <a:cs typeface="Arial" panose="020B0604020202020204" pitchFamily="34" charset="0"/>
            </a:endParaRPr>
          </a:p>
          <a:p>
            <a:pPr>
              <a:spcBef>
                <a:spcPct val="20000"/>
              </a:spcBef>
              <a:defRPr/>
            </a:pPr>
            <a:endParaRPr lang="en-GB" sz="2400" b="0" dirty="0">
              <a:solidFill>
                <a:schemeClr val="tx2"/>
              </a:solidFill>
              <a:latin typeface="+mj-lt"/>
              <a:cs typeface="Arial" panose="020B0604020202020204" pitchFamily="34" charset="0"/>
            </a:endParaRPr>
          </a:p>
        </p:txBody>
      </p:sp>
      <p:sp>
        <p:nvSpPr>
          <p:cNvPr id="6" name="Title 1">
            <a:extLst>
              <a:ext uri="{FF2B5EF4-FFF2-40B4-BE49-F238E27FC236}">
                <a16:creationId xmlns:a16="http://schemas.microsoft.com/office/drawing/2014/main" id="{7537F2DF-C549-D846-AB83-664BDA71742C}"/>
              </a:ext>
            </a:extLst>
          </p:cNvPr>
          <p:cNvSpPr txBox="1">
            <a:spLocks/>
          </p:cNvSpPr>
          <p:nvPr/>
        </p:nvSpPr>
        <p:spPr>
          <a:xfrm>
            <a:off x="251520" y="260648"/>
            <a:ext cx="8291264" cy="854968"/>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000" kern="1200">
                <a:solidFill>
                  <a:srgbClr val="005EB8"/>
                </a:solidFill>
                <a:latin typeface="+mj-lt"/>
                <a:ea typeface="+mj-ea"/>
                <a:cs typeface="+mj-cs"/>
              </a:defRPr>
            </a:lvl1pPr>
          </a:lstStyle>
          <a:p>
            <a:pPr fontAlgn="auto">
              <a:spcAft>
                <a:spcPts val="0"/>
              </a:spcAft>
            </a:pPr>
            <a:r>
              <a:rPr lang="en-GB" sz="3600" dirty="0"/>
              <a:t>Development planning</a:t>
            </a:r>
          </a:p>
        </p:txBody>
      </p:sp>
      <p:pic>
        <p:nvPicPr>
          <p:cNvPr id="7" name="Picture 6">
            <a:extLst>
              <a:ext uri="{FF2B5EF4-FFF2-40B4-BE49-F238E27FC236}">
                <a16:creationId xmlns:a16="http://schemas.microsoft.com/office/drawing/2014/main" id="{AD81B5A5-0681-3D40-9435-9F609A134D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4101154"/>
            <a:ext cx="2880320" cy="2308997"/>
          </a:xfrm>
          <a:prstGeom prst="rect">
            <a:avLst/>
          </a:prstGeom>
        </p:spPr>
      </p:pic>
    </p:spTree>
    <p:extLst>
      <p:ext uri="{BB962C8B-B14F-4D97-AF65-F5344CB8AC3E}">
        <p14:creationId xmlns:p14="http://schemas.microsoft.com/office/powerpoint/2010/main" val="22191564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22897" y="188640"/>
            <a:ext cx="8229600" cy="11382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200" dirty="0">
              <a:solidFill>
                <a:schemeClr val="tx2"/>
              </a:solidFill>
              <a:latin typeface="Arial Rounded MT Bold" panose="020F0704030504030204" pitchFamily="34" charset="0"/>
              <a:ea typeface="ＭＳ Ｐゴシック" pitchFamily="34" charset="-128"/>
              <a:cs typeface="Arial Bold"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1361815"/>
            <a:ext cx="6624736" cy="4511576"/>
          </a:xfrm>
          <a:prstGeom prst="rect">
            <a:avLst/>
          </a:prstGeom>
        </p:spPr>
      </p:pic>
      <p:sp>
        <p:nvSpPr>
          <p:cNvPr id="6" name="Title 1">
            <a:extLst>
              <a:ext uri="{FF2B5EF4-FFF2-40B4-BE49-F238E27FC236}">
                <a16:creationId xmlns:a16="http://schemas.microsoft.com/office/drawing/2014/main" id="{42545C6D-AE6B-2A4F-A4FF-D4B7DFFABB0C}"/>
              </a:ext>
            </a:extLst>
          </p:cNvPr>
          <p:cNvSpPr txBox="1">
            <a:spLocks/>
          </p:cNvSpPr>
          <p:nvPr/>
        </p:nvSpPr>
        <p:spPr>
          <a:xfrm>
            <a:off x="251520" y="260648"/>
            <a:ext cx="8291264" cy="854968"/>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000" kern="1200">
                <a:solidFill>
                  <a:srgbClr val="005EB8"/>
                </a:solidFill>
                <a:latin typeface="+mj-lt"/>
                <a:ea typeface="+mj-ea"/>
                <a:cs typeface="+mj-cs"/>
              </a:defRPr>
            </a:lvl1pPr>
          </a:lstStyle>
          <a:p>
            <a:pPr fontAlgn="auto">
              <a:spcAft>
                <a:spcPts val="0"/>
              </a:spcAft>
            </a:pPr>
            <a:r>
              <a:rPr lang="en-GB" sz="3600" dirty="0"/>
              <a:t>Learning styles</a:t>
            </a:r>
          </a:p>
        </p:txBody>
      </p:sp>
    </p:spTree>
    <p:extLst>
      <p:ext uri="{BB962C8B-B14F-4D97-AF65-F5344CB8AC3E}">
        <p14:creationId xmlns:p14="http://schemas.microsoft.com/office/powerpoint/2010/main" val="32488122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22897" y="188640"/>
            <a:ext cx="8229600" cy="11382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200" dirty="0">
              <a:solidFill>
                <a:schemeClr val="tx2"/>
              </a:solidFill>
              <a:latin typeface="Arial Rounded MT Bold" panose="020F0704030504030204" pitchFamily="34" charset="0"/>
              <a:ea typeface="ＭＳ Ｐゴシック" pitchFamily="34" charset="-128"/>
              <a:cs typeface="Arial Bold" charset="0"/>
            </a:endParaRPr>
          </a:p>
        </p:txBody>
      </p:sp>
      <p:sp>
        <p:nvSpPr>
          <p:cNvPr id="9" name="Content Placeholder 7"/>
          <p:cNvSpPr txBox="1">
            <a:spLocks/>
          </p:cNvSpPr>
          <p:nvPr/>
        </p:nvSpPr>
        <p:spPr>
          <a:xfrm>
            <a:off x="457895" y="1316493"/>
            <a:ext cx="4038600" cy="4137025"/>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GB" sz="2400" dirty="0">
                <a:solidFill>
                  <a:schemeClr val="tx2"/>
                </a:solidFill>
                <a:ea typeface="ＭＳ Ｐゴシック" pitchFamily="34" charset="-128"/>
                <a:cs typeface="Arial" pitchFamily="34" charset="0"/>
              </a:rPr>
              <a:t>Reading</a:t>
            </a:r>
          </a:p>
          <a:p>
            <a:pPr marL="342900" indent="-342900" algn="l">
              <a:buFont typeface="Arial" panose="020B0604020202020204" pitchFamily="34" charset="0"/>
              <a:buChar char="•"/>
            </a:pPr>
            <a:r>
              <a:rPr lang="en-GB" sz="2400" dirty="0">
                <a:solidFill>
                  <a:schemeClr val="tx2"/>
                </a:solidFill>
                <a:ea typeface="ＭＳ Ｐゴシック" pitchFamily="34" charset="-128"/>
                <a:cs typeface="Arial" pitchFamily="34" charset="0"/>
              </a:rPr>
              <a:t>Shadowing a role model</a:t>
            </a:r>
          </a:p>
          <a:p>
            <a:pPr marL="342900" indent="-342900" algn="l">
              <a:buFont typeface="Arial" panose="020B0604020202020204" pitchFamily="34" charset="0"/>
              <a:buChar char="•"/>
            </a:pPr>
            <a:r>
              <a:rPr lang="en-GB" sz="2400" dirty="0">
                <a:solidFill>
                  <a:schemeClr val="tx2"/>
                </a:solidFill>
                <a:ea typeface="ＭＳ Ｐゴシック" pitchFamily="34" charset="-128"/>
                <a:cs typeface="Arial" pitchFamily="34" charset="0"/>
              </a:rPr>
              <a:t>Acting as a role model</a:t>
            </a:r>
          </a:p>
          <a:p>
            <a:pPr marL="342900" indent="-342900" algn="l">
              <a:buFont typeface="Arial" panose="020B0604020202020204" pitchFamily="34" charset="0"/>
              <a:buChar char="•"/>
            </a:pPr>
            <a:r>
              <a:rPr lang="en-GB" sz="2400" dirty="0">
                <a:solidFill>
                  <a:schemeClr val="tx2"/>
                </a:solidFill>
                <a:ea typeface="ＭＳ Ｐゴシック" pitchFamily="34" charset="-128"/>
                <a:cs typeface="Arial" pitchFamily="34" charset="0"/>
              </a:rPr>
              <a:t>Clinical supervision</a:t>
            </a:r>
          </a:p>
          <a:p>
            <a:pPr marL="342900" indent="-342900" algn="l">
              <a:buFont typeface="Arial" panose="020B0604020202020204" pitchFamily="34" charset="0"/>
              <a:buChar char="•"/>
            </a:pPr>
            <a:r>
              <a:rPr lang="en-GB" sz="2400" dirty="0">
                <a:solidFill>
                  <a:schemeClr val="tx2"/>
                </a:solidFill>
                <a:ea typeface="ＭＳ Ｐゴシック" pitchFamily="34" charset="-128"/>
                <a:cs typeface="Arial" pitchFamily="34" charset="0"/>
              </a:rPr>
              <a:t>On-line resources</a:t>
            </a:r>
          </a:p>
          <a:p>
            <a:pPr marL="342900" indent="-342900" algn="l">
              <a:buFont typeface="Arial" panose="020B0604020202020204" pitchFamily="34" charset="0"/>
              <a:buChar char="•"/>
            </a:pPr>
            <a:r>
              <a:rPr lang="en-GB" sz="2400" dirty="0">
                <a:solidFill>
                  <a:schemeClr val="tx2"/>
                </a:solidFill>
                <a:ea typeface="ＭＳ Ｐゴシック" pitchFamily="34" charset="-128"/>
                <a:cs typeface="Arial" pitchFamily="34" charset="0"/>
              </a:rPr>
              <a:t>Journals</a:t>
            </a:r>
          </a:p>
          <a:p>
            <a:pPr marL="342900" indent="-342900" algn="l">
              <a:buFont typeface="Arial" panose="020B0604020202020204" pitchFamily="34" charset="0"/>
              <a:buChar char="•"/>
            </a:pPr>
            <a:r>
              <a:rPr lang="en-GB" sz="2400" dirty="0">
                <a:solidFill>
                  <a:schemeClr val="tx2"/>
                </a:solidFill>
                <a:ea typeface="ＭＳ Ｐゴシック" pitchFamily="34" charset="-128"/>
                <a:cs typeface="Arial" pitchFamily="34" charset="0"/>
              </a:rPr>
              <a:t>Networking</a:t>
            </a:r>
          </a:p>
          <a:p>
            <a:pPr marL="342900" indent="-342900" algn="l">
              <a:buFont typeface="Arial" panose="020B0604020202020204" pitchFamily="34" charset="0"/>
              <a:buChar char="•"/>
            </a:pPr>
            <a:r>
              <a:rPr lang="en-GB" sz="2400" dirty="0">
                <a:solidFill>
                  <a:schemeClr val="tx2"/>
                </a:solidFill>
                <a:ea typeface="ＭＳ Ｐゴシック" pitchFamily="34" charset="-128"/>
                <a:cs typeface="Arial" pitchFamily="34" charset="0"/>
              </a:rPr>
              <a:t>Conferences</a:t>
            </a:r>
          </a:p>
          <a:p>
            <a:pPr marL="342900" indent="-342900" algn="l">
              <a:buFont typeface="Arial" panose="020B0604020202020204" pitchFamily="34" charset="0"/>
              <a:buChar char="•"/>
            </a:pPr>
            <a:r>
              <a:rPr lang="en-GB" sz="2400" dirty="0">
                <a:solidFill>
                  <a:schemeClr val="tx2"/>
                </a:solidFill>
                <a:ea typeface="ＭＳ Ｐゴシック" pitchFamily="34" charset="-128"/>
                <a:cs typeface="Arial" pitchFamily="34" charset="0"/>
              </a:rPr>
              <a:t>Projects</a:t>
            </a:r>
          </a:p>
          <a:p>
            <a:pPr marL="342900" indent="-342900" algn="l">
              <a:buFont typeface="Arial" panose="020B0604020202020204" pitchFamily="34" charset="0"/>
              <a:buChar char="•"/>
            </a:pPr>
            <a:r>
              <a:rPr lang="en-GB" sz="2400" dirty="0">
                <a:solidFill>
                  <a:schemeClr val="tx2"/>
                </a:solidFill>
                <a:ea typeface="ＭＳ Ｐゴシック" pitchFamily="34" charset="-128"/>
                <a:cs typeface="Arial" pitchFamily="34" charset="0"/>
              </a:rPr>
              <a:t>Coaching</a:t>
            </a:r>
          </a:p>
          <a:p>
            <a:pPr marL="342900" indent="-342900" algn="l">
              <a:buFont typeface="Arial" panose="020B0604020202020204" pitchFamily="34" charset="0"/>
              <a:buChar char="•"/>
            </a:pPr>
            <a:r>
              <a:rPr lang="en-GB" sz="2400" dirty="0">
                <a:solidFill>
                  <a:schemeClr val="tx2"/>
                </a:solidFill>
                <a:ea typeface="ＭＳ Ｐゴシック" pitchFamily="34" charset="-128"/>
                <a:cs typeface="Arial" pitchFamily="34" charset="0"/>
              </a:rPr>
              <a:t>Mentoring</a:t>
            </a:r>
          </a:p>
          <a:p>
            <a:pPr marL="342900" indent="-342900" algn="l">
              <a:buFont typeface="Arial" panose="020B0604020202020204" pitchFamily="34" charset="0"/>
              <a:buChar char="•"/>
            </a:pPr>
            <a:r>
              <a:rPr lang="en-GB" sz="2400" dirty="0">
                <a:solidFill>
                  <a:schemeClr val="tx2"/>
                </a:solidFill>
                <a:ea typeface="ＭＳ Ｐゴシック" pitchFamily="34" charset="-128"/>
                <a:cs typeface="Arial" pitchFamily="34" charset="0"/>
              </a:rPr>
              <a:t>Learning sets</a:t>
            </a:r>
          </a:p>
        </p:txBody>
      </p:sp>
      <p:sp>
        <p:nvSpPr>
          <p:cNvPr id="10" name="Content Placeholder 8"/>
          <p:cNvSpPr txBox="1">
            <a:spLocks/>
          </p:cNvSpPr>
          <p:nvPr/>
        </p:nvSpPr>
        <p:spPr>
          <a:xfrm>
            <a:off x="4697445" y="1311301"/>
            <a:ext cx="4038600" cy="4137025"/>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a:solidFill>
                  <a:schemeClr val="tx2"/>
                </a:solidFill>
                <a:ea typeface="ＭＳ Ｐゴシック" pitchFamily="34" charset="-128"/>
                <a:cs typeface="Arial" pitchFamily="34" charset="0"/>
              </a:rPr>
              <a:t>“Act as if…..” sessions</a:t>
            </a:r>
          </a:p>
          <a:p>
            <a:r>
              <a:rPr lang="en-GB" sz="2400" dirty="0">
                <a:solidFill>
                  <a:schemeClr val="tx2"/>
                </a:solidFill>
                <a:ea typeface="ＭＳ Ｐゴシック" pitchFamily="34" charset="-128"/>
                <a:cs typeface="Arial" pitchFamily="34" charset="0"/>
              </a:rPr>
              <a:t>Reflective practice</a:t>
            </a:r>
          </a:p>
          <a:p>
            <a:r>
              <a:rPr lang="en-GB" sz="2400" dirty="0">
                <a:solidFill>
                  <a:schemeClr val="tx2"/>
                </a:solidFill>
                <a:ea typeface="ＭＳ Ｐゴシック" pitchFamily="34" charset="-128"/>
                <a:cs typeface="Arial" pitchFamily="34" charset="0"/>
              </a:rPr>
              <a:t>Learning journal</a:t>
            </a:r>
          </a:p>
          <a:p>
            <a:r>
              <a:rPr lang="en-GB" sz="2400" dirty="0">
                <a:solidFill>
                  <a:schemeClr val="tx2"/>
                </a:solidFill>
                <a:ea typeface="ＭＳ Ｐゴシック" pitchFamily="34" charset="-128"/>
                <a:cs typeface="Arial" pitchFamily="34" charset="0"/>
              </a:rPr>
              <a:t>Acting up</a:t>
            </a:r>
          </a:p>
          <a:p>
            <a:r>
              <a:rPr lang="en-GB" sz="2400" dirty="0">
                <a:solidFill>
                  <a:schemeClr val="tx2"/>
                </a:solidFill>
                <a:ea typeface="ＭＳ Ｐゴシック" pitchFamily="34" charset="-128"/>
                <a:cs typeface="Arial" pitchFamily="34" charset="0"/>
              </a:rPr>
              <a:t>Covering for holidays</a:t>
            </a:r>
          </a:p>
          <a:p>
            <a:r>
              <a:rPr lang="en-GB" sz="2400" dirty="0">
                <a:solidFill>
                  <a:schemeClr val="tx2"/>
                </a:solidFill>
                <a:ea typeface="ＭＳ Ｐゴシック" pitchFamily="34" charset="-128"/>
                <a:cs typeface="Arial" pitchFamily="34" charset="0"/>
              </a:rPr>
              <a:t>Secondments</a:t>
            </a:r>
          </a:p>
          <a:p>
            <a:r>
              <a:rPr lang="en-GB" sz="2400" dirty="0">
                <a:solidFill>
                  <a:schemeClr val="tx2"/>
                </a:solidFill>
                <a:ea typeface="ＭＳ Ｐゴシック" pitchFamily="34" charset="-128"/>
                <a:cs typeface="Arial" pitchFamily="34" charset="0"/>
              </a:rPr>
              <a:t>Specialist briefings</a:t>
            </a:r>
          </a:p>
          <a:p>
            <a:r>
              <a:rPr lang="en-GB" sz="2400" dirty="0">
                <a:solidFill>
                  <a:schemeClr val="tx2"/>
                </a:solidFill>
                <a:ea typeface="ＭＳ Ｐゴシック" pitchFamily="34" charset="-128"/>
                <a:cs typeface="Arial" pitchFamily="34" charset="0"/>
              </a:rPr>
              <a:t>Speak to experts</a:t>
            </a:r>
          </a:p>
          <a:p>
            <a:r>
              <a:rPr lang="en-GB" sz="2400" dirty="0">
                <a:solidFill>
                  <a:schemeClr val="tx2"/>
                </a:solidFill>
                <a:ea typeface="ＭＳ Ｐゴシック" pitchFamily="34" charset="-128"/>
                <a:cs typeface="Arial" pitchFamily="34" charset="0"/>
              </a:rPr>
              <a:t>Meetings</a:t>
            </a:r>
          </a:p>
          <a:p>
            <a:r>
              <a:rPr lang="en-GB" sz="2400" dirty="0">
                <a:solidFill>
                  <a:schemeClr val="tx2"/>
                </a:solidFill>
                <a:ea typeface="ＭＳ Ｐゴシック" pitchFamily="34" charset="-128"/>
                <a:cs typeface="Arial" pitchFamily="34" charset="0"/>
              </a:rPr>
              <a:t>DVDs</a:t>
            </a:r>
          </a:p>
          <a:p>
            <a:r>
              <a:rPr lang="en-GB" sz="2400" dirty="0">
                <a:solidFill>
                  <a:schemeClr val="tx2"/>
                </a:solidFill>
                <a:ea typeface="ＭＳ Ｐゴシック" pitchFamily="34" charset="-128"/>
                <a:cs typeface="Arial" pitchFamily="34" charset="0"/>
              </a:rPr>
              <a:t>Visits to external organisations</a:t>
            </a:r>
          </a:p>
          <a:p>
            <a:pPr marL="0" indent="0"/>
            <a:endParaRPr lang="en-GB" sz="2400" dirty="0">
              <a:latin typeface="Arial" pitchFamily="34" charset="0"/>
              <a:ea typeface="ＭＳ Ｐゴシック" pitchFamily="34" charset="-128"/>
              <a:cs typeface="Arial" pitchFamily="34" charset="0"/>
            </a:endParaRPr>
          </a:p>
          <a:p>
            <a:pPr marL="0" indent="0"/>
            <a:endParaRPr lang="en-GB" sz="2400" dirty="0">
              <a:latin typeface="Arial" pitchFamily="34" charset="0"/>
              <a:ea typeface="ＭＳ Ｐゴシック" pitchFamily="34" charset="-128"/>
              <a:cs typeface="Arial"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620" y="5448325"/>
            <a:ext cx="8081820" cy="1122661"/>
          </a:xfrm>
          <a:prstGeom prst="rect">
            <a:avLst/>
          </a:prstGeom>
        </p:spPr>
      </p:pic>
      <p:sp>
        <p:nvSpPr>
          <p:cNvPr id="8" name="Title 1">
            <a:extLst>
              <a:ext uri="{FF2B5EF4-FFF2-40B4-BE49-F238E27FC236}">
                <a16:creationId xmlns:a16="http://schemas.microsoft.com/office/drawing/2014/main" id="{8DFF7F7C-1A24-C548-B022-7E6520A7C4CE}"/>
              </a:ext>
            </a:extLst>
          </p:cNvPr>
          <p:cNvSpPr txBox="1">
            <a:spLocks/>
          </p:cNvSpPr>
          <p:nvPr/>
        </p:nvSpPr>
        <p:spPr>
          <a:xfrm>
            <a:off x="251520" y="260648"/>
            <a:ext cx="8291264" cy="854968"/>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000" kern="1200">
                <a:solidFill>
                  <a:srgbClr val="005EB8"/>
                </a:solidFill>
                <a:latin typeface="+mj-lt"/>
                <a:ea typeface="+mj-ea"/>
                <a:cs typeface="+mj-cs"/>
              </a:defRPr>
            </a:lvl1pPr>
          </a:lstStyle>
          <a:p>
            <a:pPr fontAlgn="auto">
              <a:spcAft>
                <a:spcPts val="0"/>
              </a:spcAft>
            </a:pPr>
            <a:r>
              <a:rPr lang="en-GB" sz="3600" dirty="0"/>
              <a:t>Development options</a:t>
            </a:r>
          </a:p>
        </p:txBody>
      </p:sp>
    </p:spTree>
    <p:extLst>
      <p:ext uri="{BB962C8B-B14F-4D97-AF65-F5344CB8AC3E}">
        <p14:creationId xmlns:p14="http://schemas.microsoft.com/office/powerpoint/2010/main" val="29675449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22897" y="188640"/>
            <a:ext cx="8229600" cy="11382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200" dirty="0">
              <a:solidFill>
                <a:schemeClr val="tx2"/>
              </a:solidFill>
              <a:latin typeface="Arial Rounded MT Bold" panose="020F0704030504030204" pitchFamily="34" charset="0"/>
              <a:ea typeface="ＭＳ Ｐゴシック" pitchFamily="34" charset="-128"/>
              <a:cs typeface="Arial Bold" charset="0"/>
            </a:endParaRPr>
          </a:p>
        </p:txBody>
      </p:sp>
      <p:sp>
        <p:nvSpPr>
          <p:cNvPr id="2" name="Rectangle 1"/>
          <p:cNvSpPr/>
          <p:nvPr/>
        </p:nvSpPr>
        <p:spPr>
          <a:xfrm>
            <a:off x="683568" y="2060848"/>
            <a:ext cx="7560840" cy="3416320"/>
          </a:xfrm>
          <a:prstGeom prst="rect">
            <a:avLst/>
          </a:prstGeom>
        </p:spPr>
        <p:txBody>
          <a:bodyPr wrap="square">
            <a:spAutoFit/>
          </a:bodyPr>
          <a:lstStyle/>
          <a:p>
            <a:pPr marL="457200" indent="-457200" algn="just">
              <a:buFontTx/>
              <a:buChar char="•"/>
            </a:pPr>
            <a:r>
              <a:rPr lang="en-GB" sz="2400" dirty="0">
                <a:solidFill>
                  <a:schemeClr val="tx2"/>
                </a:solidFill>
                <a:ea typeface="ＭＳ Ｐゴシック" pitchFamily="34" charset="-128"/>
                <a:cs typeface="Arial" pitchFamily="34" charset="0"/>
              </a:rPr>
              <a:t>Use one of the objectives you created on your table </a:t>
            </a:r>
          </a:p>
          <a:p>
            <a:pPr algn="just"/>
            <a:endParaRPr lang="en-GB" sz="2400" dirty="0">
              <a:solidFill>
                <a:schemeClr val="tx2"/>
              </a:solidFill>
              <a:ea typeface="ＭＳ Ｐゴシック" pitchFamily="34" charset="-128"/>
              <a:cs typeface="Arial" pitchFamily="34" charset="0"/>
            </a:endParaRPr>
          </a:p>
          <a:p>
            <a:pPr marL="457200" indent="-457200" algn="just">
              <a:buFontTx/>
              <a:buChar char="•"/>
            </a:pPr>
            <a:r>
              <a:rPr lang="en-GB" sz="2400" b="1" dirty="0">
                <a:solidFill>
                  <a:schemeClr val="tx2"/>
                </a:solidFill>
                <a:ea typeface="ＭＳ Ｐゴシック" pitchFamily="34" charset="-128"/>
                <a:cs typeface="Arial" pitchFamily="34" charset="0"/>
              </a:rPr>
              <a:t>WHAT</a:t>
            </a:r>
            <a:r>
              <a:rPr lang="en-GB" sz="2400" dirty="0">
                <a:solidFill>
                  <a:schemeClr val="tx2"/>
                </a:solidFill>
                <a:ea typeface="ＭＳ Ｐゴシック" pitchFamily="34" charset="-128"/>
                <a:cs typeface="Arial" pitchFamily="34" charset="0"/>
              </a:rPr>
              <a:t> - Speculate on what skills, knowledge or behaviour might need to be developed in order to deliver against that objective</a:t>
            </a:r>
          </a:p>
          <a:p>
            <a:pPr algn="just"/>
            <a:endParaRPr lang="en-GB" sz="2400" dirty="0">
              <a:solidFill>
                <a:schemeClr val="tx2"/>
              </a:solidFill>
              <a:ea typeface="ＭＳ Ｐゴシック" pitchFamily="34" charset="-128"/>
              <a:cs typeface="Arial" pitchFamily="34" charset="0"/>
            </a:endParaRPr>
          </a:p>
          <a:p>
            <a:pPr marL="457200" indent="-457200" algn="just">
              <a:buFontTx/>
              <a:buChar char="•"/>
            </a:pPr>
            <a:r>
              <a:rPr lang="en-GB" sz="2400" b="1" dirty="0">
                <a:solidFill>
                  <a:schemeClr val="tx2"/>
                </a:solidFill>
                <a:ea typeface="ＭＳ Ｐゴシック" pitchFamily="34" charset="-128"/>
                <a:cs typeface="Arial" pitchFamily="34" charset="0"/>
              </a:rPr>
              <a:t>HOW</a:t>
            </a:r>
            <a:r>
              <a:rPr lang="en-GB" sz="2400" dirty="0">
                <a:solidFill>
                  <a:schemeClr val="tx2"/>
                </a:solidFill>
                <a:ea typeface="ＭＳ Ｐゴシック" pitchFamily="34" charset="-128"/>
                <a:cs typeface="Arial" pitchFamily="34" charset="0"/>
              </a:rPr>
              <a:t> - Identify at least 2 different ways for that development to happen</a:t>
            </a:r>
          </a:p>
        </p:txBody>
      </p:sp>
      <p:sp>
        <p:nvSpPr>
          <p:cNvPr id="5" name="Title 1">
            <a:extLst>
              <a:ext uri="{FF2B5EF4-FFF2-40B4-BE49-F238E27FC236}">
                <a16:creationId xmlns:a16="http://schemas.microsoft.com/office/drawing/2014/main" id="{13555032-84EC-1646-8AF7-4BA31009BDD3}"/>
              </a:ext>
            </a:extLst>
          </p:cNvPr>
          <p:cNvSpPr txBox="1">
            <a:spLocks/>
          </p:cNvSpPr>
          <p:nvPr/>
        </p:nvSpPr>
        <p:spPr>
          <a:xfrm>
            <a:off x="251520" y="260648"/>
            <a:ext cx="8291264" cy="854968"/>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000" kern="1200">
                <a:solidFill>
                  <a:srgbClr val="005EB8"/>
                </a:solidFill>
                <a:latin typeface="+mj-lt"/>
                <a:ea typeface="+mj-ea"/>
                <a:cs typeface="+mj-cs"/>
              </a:defRPr>
            </a:lvl1pPr>
          </a:lstStyle>
          <a:p>
            <a:pPr fontAlgn="auto">
              <a:spcAft>
                <a:spcPts val="0"/>
              </a:spcAft>
            </a:pPr>
            <a:r>
              <a:rPr lang="en-GB" sz="3600" dirty="0"/>
              <a:t>Development planning - practice</a:t>
            </a:r>
          </a:p>
        </p:txBody>
      </p:sp>
    </p:spTree>
    <p:extLst>
      <p:ext uri="{BB962C8B-B14F-4D97-AF65-F5344CB8AC3E}">
        <p14:creationId xmlns:p14="http://schemas.microsoft.com/office/powerpoint/2010/main" val="26938636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B81B16-C48D-9141-A74B-60643E5A9A6A}"/>
              </a:ext>
            </a:extLst>
          </p:cNvPr>
          <p:cNvSpPr>
            <a:spLocks noGrp="1"/>
          </p:cNvSpPr>
          <p:nvPr>
            <p:ph type="title"/>
          </p:nvPr>
        </p:nvSpPr>
        <p:spPr/>
        <p:txBody>
          <a:bodyPr/>
          <a:lstStyle/>
          <a:p>
            <a:r>
              <a:rPr lang="en-US" dirty="0"/>
              <a:t>Summarising and monitoring</a:t>
            </a:r>
          </a:p>
        </p:txBody>
      </p:sp>
      <p:pic>
        <p:nvPicPr>
          <p:cNvPr id="7" name="Picture 6">
            <a:extLst>
              <a:ext uri="{FF2B5EF4-FFF2-40B4-BE49-F238E27FC236}">
                <a16:creationId xmlns:a16="http://schemas.microsoft.com/office/drawing/2014/main" id="{894F4CB5-C9D2-AF48-8B46-638281AE5C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377950"/>
            <a:ext cx="8219256" cy="5003378"/>
          </a:xfrm>
          <a:prstGeom prst="rect">
            <a:avLst/>
          </a:prstGeom>
        </p:spPr>
      </p:pic>
    </p:spTree>
    <p:extLst>
      <p:ext uri="{BB962C8B-B14F-4D97-AF65-F5344CB8AC3E}">
        <p14:creationId xmlns:p14="http://schemas.microsoft.com/office/powerpoint/2010/main" val="2235850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579B92C-0EB8-874C-8430-2761CEE95858}"/>
              </a:ext>
            </a:extLst>
          </p:cNvPr>
          <p:cNvSpPr>
            <a:spLocks noGrp="1"/>
          </p:cNvSpPr>
          <p:nvPr>
            <p:ph type="title"/>
          </p:nvPr>
        </p:nvSpPr>
        <p:spPr>
          <a:xfrm>
            <a:off x="251520" y="260648"/>
            <a:ext cx="8291264" cy="854968"/>
          </a:xfrm>
        </p:spPr>
        <p:txBody>
          <a:bodyPr>
            <a:normAutofit/>
          </a:bodyPr>
          <a:lstStyle/>
          <a:p>
            <a:r>
              <a:rPr lang="en-GB" sz="3600" dirty="0"/>
              <a:t>Tips</a:t>
            </a:r>
          </a:p>
        </p:txBody>
      </p:sp>
      <p:sp>
        <p:nvSpPr>
          <p:cNvPr id="4" name="TextBox 3">
            <a:extLst>
              <a:ext uri="{FF2B5EF4-FFF2-40B4-BE49-F238E27FC236}">
                <a16:creationId xmlns:a16="http://schemas.microsoft.com/office/drawing/2014/main" id="{9D3B24C2-3E9E-974B-8307-D2A30B0D6C4B}"/>
              </a:ext>
            </a:extLst>
          </p:cNvPr>
          <p:cNvSpPr txBox="1"/>
          <p:nvPr/>
        </p:nvSpPr>
        <p:spPr>
          <a:xfrm>
            <a:off x="328678" y="1484784"/>
            <a:ext cx="8486643" cy="2677656"/>
          </a:xfrm>
          <a:prstGeom prst="rect">
            <a:avLst/>
          </a:prstGeom>
          <a:noFill/>
        </p:spPr>
        <p:txBody>
          <a:bodyPr wrap="square">
            <a:spAutoFit/>
          </a:bodyPr>
          <a:lstStyle/>
          <a:p>
            <a:pPr marL="457200" indent="-457200">
              <a:spcBef>
                <a:spcPct val="20000"/>
              </a:spcBef>
              <a:buFont typeface="Arial" panose="020B0604020202020204" pitchFamily="34" charset="0"/>
              <a:buChar char="•"/>
              <a:defRPr/>
            </a:pPr>
            <a:r>
              <a:rPr lang="en-GB" sz="2400" b="0" dirty="0">
                <a:solidFill>
                  <a:schemeClr val="accent4">
                    <a:lumMod val="10000"/>
                  </a:schemeClr>
                </a:solidFill>
                <a:latin typeface="+mj-lt"/>
                <a:cs typeface="Arial" panose="020B0604020202020204" pitchFamily="34" charset="0"/>
              </a:rPr>
              <a:t>The quality of the conversation is paramount</a:t>
            </a:r>
          </a:p>
          <a:p>
            <a:pPr marL="457200" indent="-457200">
              <a:spcBef>
                <a:spcPct val="20000"/>
              </a:spcBef>
              <a:buFont typeface="Arial" panose="020B0604020202020204" pitchFamily="34" charset="0"/>
              <a:buChar char="•"/>
              <a:defRPr/>
            </a:pPr>
            <a:r>
              <a:rPr lang="en-GB" sz="2400" b="0" dirty="0">
                <a:solidFill>
                  <a:schemeClr val="accent4">
                    <a:lumMod val="10000"/>
                  </a:schemeClr>
                </a:solidFill>
                <a:latin typeface="+mj-lt"/>
                <a:cs typeface="Arial" panose="020B0604020202020204" pitchFamily="34" charset="0"/>
              </a:rPr>
              <a:t>Take time to understand your staff</a:t>
            </a:r>
          </a:p>
          <a:p>
            <a:pPr marL="457200" indent="-457200">
              <a:spcBef>
                <a:spcPct val="20000"/>
              </a:spcBef>
              <a:buFont typeface="Arial" panose="020B0604020202020204" pitchFamily="34" charset="0"/>
              <a:buChar char="•"/>
              <a:defRPr/>
            </a:pPr>
            <a:r>
              <a:rPr lang="en-GB" sz="2400" dirty="0">
                <a:solidFill>
                  <a:schemeClr val="accent4">
                    <a:lumMod val="10000"/>
                  </a:schemeClr>
                </a:solidFill>
                <a:latin typeface="+mj-lt"/>
                <a:cs typeface="Arial" panose="020B0604020202020204" pitchFamily="34" charset="0"/>
              </a:rPr>
              <a:t>Preparation and follow up are key</a:t>
            </a:r>
          </a:p>
          <a:p>
            <a:pPr marL="457200" indent="-457200">
              <a:spcBef>
                <a:spcPct val="20000"/>
              </a:spcBef>
              <a:buFont typeface="Arial" panose="020B0604020202020204" pitchFamily="34" charset="0"/>
              <a:buChar char="•"/>
              <a:defRPr/>
            </a:pPr>
            <a:r>
              <a:rPr lang="en-GB" sz="2400" dirty="0">
                <a:solidFill>
                  <a:schemeClr val="accent4">
                    <a:lumMod val="10000"/>
                  </a:schemeClr>
                </a:solidFill>
                <a:latin typeface="+mj-lt"/>
                <a:cs typeface="Arial" panose="020B0604020202020204" pitchFamily="34" charset="0"/>
              </a:rPr>
              <a:t>It should be a continuous process</a:t>
            </a:r>
          </a:p>
          <a:p>
            <a:pPr marL="457200" indent="-457200">
              <a:spcBef>
                <a:spcPct val="20000"/>
              </a:spcBef>
              <a:buFont typeface="Arial" panose="020B0604020202020204" pitchFamily="34" charset="0"/>
              <a:buChar char="•"/>
              <a:defRPr/>
            </a:pPr>
            <a:r>
              <a:rPr lang="en-GB" sz="2400" dirty="0">
                <a:solidFill>
                  <a:schemeClr val="accent4">
                    <a:lumMod val="10000"/>
                  </a:schemeClr>
                </a:solidFill>
                <a:latin typeface="+mj-lt"/>
                <a:cs typeface="Arial" panose="020B0604020202020204" pitchFamily="34" charset="0"/>
              </a:rPr>
              <a:t>Needs will change</a:t>
            </a:r>
          </a:p>
          <a:p>
            <a:pPr marL="457200" indent="-457200">
              <a:spcBef>
                <a:spcPct val="20000"/>
              </a:spcBef>
              <a:buFont typeface="Arial" panose="020B0604020202020204" pitchFamily="34" charset="0"/>
              <a:buChar char="•"/>
              <a:defRPr/>
            </a:pPr>
            <a:r>
              <a:rPr lang="en-GB" sz="2400" dirty="0">
                <a:solidFill>
                  <a:schemeClr val="accent4">
                    <a:lumMod val="10000"/>
                  </a:schemeClr>
                </a:solidFill>
                <a:latin typeface="+mj-lt"/>
                <a:cs typeface="Arial" panose="020B0604020202020204" pitchFamily="34" charset="0"/>
              </a:rPr>
              <a:t>Call on others for support</a:t>
            </a:r>
            <a:endParaRPr lang="en-GB" sz="2400" b="0" dirty="0">
              <a:solidFill>
                <a:schemeClr val="accent4">
                  <a:lumMod val="10000"/>
                </a:schemeClr>
              </a:solidFill>
              <a:latin typeface="+mj-lt"/>
              <a:cs typeface="Arial" panose="020B0604020202020204" pitchFamily="34" charset="0"/>
            </a:endParaRPr>
          </a:p>
        </p:txBody>
      </p:sp>
    </p:spTree>
    <p:extLst>
      <p:ext uri="{BB962C8B-B14F-4D97-AF65-F5344CB8AC3E}">
        <p14:creationId xmlns:p14="http://schemas.microsoft.com/office/powerpoint/2010/main" val="2941579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089F153-D7D3-9241-A1CE-1D953A5B0C40}"/>
              </a:ext>
            </a:extLst>
          </p:cNvPr>
          <p:cNvSpPr>
            <a:spLocks noGrp="1"/>
          </p:cNvSpPr>
          <p:nvPr>
            <p:ph type="title"/>
          </p:nvPr>
        </p:nvSpPr>
        <p:spPr>
          <a:xfrm>
            <a:off x="251520" y="260648"/>
            <a:ext cx="8291264" cy="854968"/>
          </a:xfrm>
        </p:spPr>
        <p:txBody>
          <a:bodyPr>
            <a:normAutofit/>
          </a:bodyPr>
          <a:lstStyle/>
          <a:p>
            <a:r>
              <a:rPr lang="en-GB" sz="3600" dirty="0"/>
              <a:t>Background and context </a:t>
            </a:r>
          </a:p>
        </p:txBody>
      </p:sp>
      <p:sp>
        <p:nvSpPr>
          <p:cNvPr id="4" name="Content Placeholder 2">
            <a:extLst>
              <a:ext uri="{FF2B5EF4-FFF2-40B4-BE49-F238E27FC236}">
                <a16:creationId xmlns:a16="http://schemas.microsoft.com/office/drawing/2014/main" id="{25889F22-0F80-1C44-96BF-956CD863A993}"/>
              </a:ext>
            </a:extLst>
          </p:cNvPr>
          <p:cNvSpPr txBox="1">
            <a:spLocks/>
          </p:cNvSpPr>
          <p:nvPr/>
        </p:nvSpPr>
        <p:spPr>
          <a:xfrm>
            <a:off x="467544" y="1837068"/>
            <a:ext cx="8404866" cy="388927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Clr>
                <a:srgbClr val="005EA9"/>
              </a:buClr>
              <a:buFont typeface="Arial" panose="020B0604020202020204" pitchFamily="34" charset="0"/>
              <a:buChar char="•"/>
            </a:pPr>
            <a:r>
              <a:rPr lang="en-GB" sz="2200" dirty="0">
                <a:solidFill>
                  <a:schemeClr val="accent4">
                    <a:lumMod val="10000"/>
                  </a:schemeClr>
                </a:solidFill>
              </a:rPr>
              <a:t>The quality of the conversation: </a:t>
            </a:r>
            <a:r>
              <a:rPr lang="en-GB" sz="2200" i="1" dirty="0">
                <a:solidFill>
                  <a:schemeClr val="accent4">
                    <a:lumMod val="10000"/>
                  </a:schemeClr>
                </a:solidFill>
              </a:rPr>
              <a:t>supportive, developmental, constructive, motivational and relevant</a:t>
            </a:r>
          </a:p>
          <a:p>
            <a:pPr marL="457200" indent="-457200" algn="l">
              <a:buClr>
                <a:srgbClr val="005EA9"/>
              </a:buClr>
              <a:buFont typeface="Arial" panose="020B0604020202020204" pitchFamily="34" charset="0"/>
              <a:buChar char="•"/>
            </a:pPr>
            <a:r>
              <a:rPr lang="en-GB" sz="2200" dirty="0">
                <a:solidFill>
                  <a:schemeClr val="accent4">
                    <a:lumMod val="10000"/>
                  </a:schemeClr>
                </a:solidFill>
              </a:rPr>
              <a:t>Clarity – goals, objectives and aspirations </a:t>
            </a:r>
          </a:p>
          <a:p>
            <a:pPr marL="457200" indent="-457200" algn="l">
              <a:buClr>
                <a:srgbClr val="005EA9"/>
              </a:buClr>
              <a:buFont typeface="Arial" panose="020B0604020202020204" pitchFamily="34" charset="0"/>
              <a:buChar char="•"/>
            </a:pPr>
            <a:r>
              <a:rPr lang="en-GB" sz="2200" dirty="0">
                <a:solidFill>
                  <a:schemeClr val="accent4">
                    <a:lumMod val="10000"/>
                  </a:schemeClr>
                </a:solidFill>
              </a:rPr>
              <a:t>Understanding behavioural expectations</a:t>
            </a:r>
          </a:p>
          <a:p>
            <a:pPr marL="457200" indent="-457200" algn="l">
              <a:buClr>
                <a:srgbClr val="005EA9"/>
              </a:buClr>
              <a:buFont typeface="Arial" panose="020B0604020202020204" pitchFamily="34" charset="0"/>
              <a:buChar char="•"/>
            </a:pPr>
            <a:r>
              <a:rPr lang="en-GB" sz="2200" dirty="0">
                <a:solidFill>
                  <a:schemeClr val="accent4">
                    <a:lumMod val="10000"/>
                  </a:schemeClr>
                </a:solidFill>
              </a:rPr>
              <a:t>Ensuring staff feel valued</a:t>
            </a:r>
          </a:p>
          <a:p>
            <a:pPr marL="457200" indent="-457200" algn="l">
              <a:buClr>
                <a:srgbClr val="005EA9"/>
              </a:buClr>
              <a:buFont typeface="Arial" panose="020B0604020202020204" pitchFamily="34" charset="0"/>
              <a:buChar char="•"/>
            </a:pPr>
            <a:r>
              <a:rPr lang="en-GB" sz="2200" dirty="0">
                <a:solidFill>
                  <a:schemeClr val="accent4">
                    <a:lumMod val="10000"/>
                  </a:schemeClr>
                </a:solidFill>
              </a:rPr>
              <a:t>A continuous process</a:t>
            </a:r>
          </a:p>
          <a:p>
            <a:pPr marL="457200" indent="-457200" algn="l">
              <a:buClr>
                <a:srgbClr val="005EA9"/>
              </a:buClr>
              <a:buFont typeface="Arial" panose="020B0604020202020204" pitchFamily="34" charset="0"/>
              <a:buChar char="•"/>
            </a:pPr>
            <a:r>
              <a:rPr lang="en-GB" sz="2200" dirty="0">
                <a:solidFill>
                  <a:schemeClr val="accent4">
                    <a:lumMod val="10000"/>
                  </a:schemeClr>
                </a:solidFill>
              </a:rPr>
              <a:t>Connecting staff to our vision, values and strategy</a:t>
            </a:r>
          </a:p>
          <a:p>
            <a:endParaRPr lang="en-GB" sz="2400" dirty="0"/>
          </a:p>
        </p:txBody>
      </p:sp>
      <p:pic>
        <p:nvPicPr>
          <p:cNvPr id="5" name="Picture 4">
            <a:extLst>
              <a:ext uri="{FF2B5EF4-FFF2-40B4-BE49-F238E27FC236}">
                <a16:creationId xmlns:a16="http://schemas.microsoft.com/office/drawing/2014/main" id="{2E64A894-B7F5-8446-85D8-ECFF7EAB779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236295" y="5445224"/>
            <a:ext cx="1489465" cy="1090184"/>
          </a:xfrm>
          <a:prstGeom prst="rect">
            <a:avLst/>
          </a:prstGeom>
        </p:spPr>
      </p:pic>
    </p:spTree>
    <p:extLst>
      <p:ext uri="{BB962C8B-B14F-4D97-AF65-F5344CB8AC3E}">
        <p14:creationId xmlns:p14="http://schemas.microsoft.com/office/powerpoint/2010/main" val="80088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7846288-0EDB-9040-80F1-E767DD6DA5C1}"/>
              </a:ext>
            </a:extLst>
          </p:cNvPr>
          <p:cNvSpPr txBox="1">
            <a:spLocks/>
          </p:cNvSpPr>
          <p:nvPr/>
        </p:nvSpPr>
        <p:spPr>
          <a:xfrm>
            <a:off x="251520" y="260648"/>
            <a:ext cx="8291264" cy="854968"/>
          </a:xfrm>
          <a:prstGeom prst="rect">
            <a:avLst/>
          </a:prstGeom>
          <a:noFill/>
        </p:spPr>
        <p:txBody>
          <a:bodyPr vert="horz" lIns="91440" tIns="45720" rIns="91440" bIns="45720" rtlCol="0" anchor="ctr">
            <a:normAutofit fontScale="92500"/>
          </a:bodyPr>
          <a:lstStyle>
            <a:lvl1pPr algn="l" defTabSz="914400" rtl="0" eaLnBrk="1" latinLnBrk="0" hangingPunct="1">
              <a:spcBef>
                <a:spcPct val="0"/>
              </a:spcBef>
              <a:buNone/>
              <a:defRPr sz="2700" b="1" kern="1200" baseline="0">
                <a:solidFill>
                  <a:srgbClr val="A00054"/>
                </a:solidFill>
                <a:latin typeface="+mj-lt"/>
                <a:ea typeface="+mj-ea"/>
                <a:cs typeface="+mj-cs"/>
              </a:defRPr>
            </a:lvl1pPr>
          </a:lstStyle>
          <a:p>
            <a:pPr fontAlgn="auto">
              <a:spcAft>
                <a:spcPts val="0"/>
              </a:spcAft>
            </a:pPr>
            <a:r>
              <a:rPr lang="en-GB" sz="3600" b="0" dirty="0">
                <a:solidFill>
                  <a:srgbClr val="005EB8"/>
                </a:solidFill>
              </a:rPr>
              <a:t>Your questions, take aways &amp; next steps</a:t>
            </a:r>
          </a:p>
        </p:txBody>
      </p:sp>
      <p:pic>
        <p:nvPicPr>
          <p:cNvPr id="5" name="Picture 4">
            <a:extLst>
              <a:ext uri="{FF2B5EF4-FFF2-40B4-BE49-F238E27FC236}">
                <a16:creationId xmlns:a16="http://schemas.microsoft.com/office/drawing/2014/main" id="{7055B484-3F99-164E-BD64-6F9D06685A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4" y="2440198"/>
            <a:ext cx="2268252" cy="1492858"/>
          </a:xfrm>
          <a:prstGeom prst="rect">
            <a:avLst/>
          </a:prstGeom>
        </p:spPr>
      </p:pic>
    </p:spTree>
    <p:extLst>
      <p:ext uri="{BB962C8B-B14F-4D97-AF65-F5344CB8AC3E}">
        <p14:creationId xmlns:p14="http://schemas.microsoft.com/office/powerpoint/2010/main" val="11643778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74B90AB-4476-8247-8488-1D1614894AE2}"/>
              </a:ext>
            </a:extLst>
          </p:cNvPr>
          <p:cNvSpPr txBox="1">
            <a:spLocks/>
          </p:cNvSpPr>
          <p:nvPr/>
        </p:nvSpPr>
        <p:spPr>
          <a:xfrm>
            <a:off x="3419872" y="2780928"/>
            <a:ext cx="2304256" cy="854968"/>
          </a:xfrm>
          <a:prstGeom prst="rect">
            <a:avLst/>
          </a:prstGeom>
          <a:noFill/>
        </p:spPr>
        <p:txBody>
          <a:bodyPr vert="horz" lIns="91440" tIns="45720" rIns="91440" bIns="45720" rtlCol="0" anchor="ctr">
            <a:normAutofit fontScale="92500"/>
          </a:bodyPr>
          <a:lstStyle>
            <a:lvl1pPr algn="l" defTabSz="914400" rtl="0" eaLnBrk="1" latinLnBrk="0" hangingPunct="1">
              <a:spcBef>
                <a:spcPct val="0"/>
              </a:spcBef>
              <a:buNone/>
              <a:defRPr sz="2700" b="1" kern="1200" baseline="0">
                <a:solidFill>
                  <a:srgbClr val="A00054"/>
                </a:solidFill>
                <a:latin typeface="+mj-lt"/>
                <a:ea typeface="+mj-ea"/>
                <a:cs typeface="+mj-cs"/>
              </a:defRPr>
            </a:lvl1pPr>
          </a:lstStyle>
          <a:p>
            <a:pPr fontAlgn="auto">
              <a:spcAft>
                <a:spcPts val="0"/>
              </a:spcAft>
            </a:pPr>
            <a:r>
              <a:rPr lang="en-GB" sz="3600" b="0" dirty="0">
                <a:solidFill>
                  <a:srgbClr val="005EB8"/>
                </a:solidFill>
              </a:rPr>
              <a:t>Thank you</a:t>
            </a:r>
          </a:p>
        </p:txBody>
      </p:sp>
    </p:spTree>
    <p:extLst>
      <p:ext uri="{BB962C8B-B14F-4D97-AF65-F5344CB8AC3E}">
        <p14:creationId xmlns:p14="http://schemas.microsoft.com/office/powerpoint/2010/main" val="932451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089F153-D7D3-9241-A1CE-1D953A5B0C40}"/>
              </a:ext>
            </a:extLst>
          </p:cNvPr>
          <p:cNvSpPr>
            <a:spLocks noGrp="1"/>
          </p:cNvSpPr>
          <p:nvPr>
            <p:ph type="title"/>
          </p:nvPr>
        </p:nvSpPr>
        <p:spPr>
          <a:xfrm>
            <a:off x="251520" y="260648"/>
            <a:ext cx="8291264" cy="854968"/>
          </a:xfrm>
        </p:spPr>
        <p:txBody>
          <a:bodyPr>
            <a:normAutofit/>
          </a:bodyPr>
          <a:lstStyle/>
          <a:p>
            <a:r>
              <a:rPr lang="en-GB" sz="3600" dirty="0"/>
              <a:t>Recap on our priorities</a:t>
            </a:r>
          </a:p>
        </p:txBody>
      </p:sp>
      <p:sp>
        <p:nvSpPr>
          <p:cNvPr id="3" name="Content Placeholder 2">
            <a:extLst>
              <a:ext uri="{FF2B5EF4-FFF2-40B4-BE49-F238E27FC236}">
                <a16:creationId xmlns:a16="http://schemas.microsoft.com/office/drawing/2014/main" id="{BB72533B-DE27-A34F-A8AC-8A1C1E853751}"/>
              </a:ext>
            </a:extLst>
          </p:cNvPr>
          <p:cNvSpPr txBox="1">
            <a:spLocks/>
          </p:cNvSpPr>
          <p:nvPr/>
        </p:nvSpPr>
        <p:spPr>
          <a:xfrm>
            <a:off x="251520" y="1340768"/>
            <a:ext cx="8346908" cy="4963463"/>
          </a:xfrm>
          <a:prstGeom prst="rect">
            <a:avLst/>
          </a:prstGeom>
        </p:spPr>
        <p:txBody>
          <a:bodyPr vert="horz" lIns="68580" tIns="34290" rIns="68580" bIns="3429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52C53D"/>
              </a:buClr>
              <a:buNone/>
            </a:pPr>
            <a:endParaRPr lang="en-US" sz="900" dirty="0">
              <a:solidFill>
                <a:srgbClr val="002060"/>
              </a:solidFill>
              <a:latin typeface="Calibri"/>
              <a:cs typeface="Calibri"/>
            </a:endParaRPr>
          </a:p>
          <a:p>
            <a:pPr algn="just" defTabSz="914400">
              <a:spcBef>
                <a:spcPts val="1000"/>
              </a:spcBef>
              <a:spcAft>
                <a:spcPts val="1000"/>
              </a:spcAft>
              <a:buClr>
                <a:srgbClr val="005EB8"/>
              </a:buClr>
              <a:buSzPct val="80000"/>
              <a:buFont typeface="Arial" panose="020B0604020202020204" pitchFamily="34" charset="0"/>
              <a:buChar char="•"/>
            </a:pPr>
            <a:r>
              <a:rPr lang="en-US" sz="2200" dirty="0">
                <a:solidFill>
                  <a:schemeClr val="accent4">
                    <a:lumMod val="10000"/>
                  </a:schemeClr>
                </a:solidFill>
              </a:rPr>
              <a:t>Everybody, irrespective of service, band, profession or characteristics has a conversation that focuses on their potential and career, not just their performance</a:t>
            </a:r>
          </a:p>
          <a:p>
            <a:pPr algn="just" defTabSz="914400">
              <a:spcBef>
                <a:spcPts val="1000"/>
              </a:spcBef>
              <a:spcAft>
                <a:spcPts val="1000"/>
              </a:spcAft>
              <a:buClr>
                <a:srgbClr val="005EB8"/>
              </a:buClr>
              <a:buSzPct val="80000"/>
              <a:buFont typeface="Arial" panose="020B0604020202020204" pitchFamily="34" charset="0"/>
              <a:buChar char="•"/>
            </a:pPr>
            <a:r>
              <a:rPr lang="en-US" sz="2200" dirty="0">
                <a:solidFill>
                  <a:schemeClr val="accent4">
                    <a:lumMod val="10000"/>
                  </a:schemeClr>
                </a:solidFill>
              </a:rPr>
              <a:t>Leaders are skilled in holding talent conversations and signposting individuals to support/opportunities where appropriate</a:t>
            </a:r>
          </a:p>
          <a:p>
            <a:pPr algn="just" defTabSz="914400">
              <a:spcBef>
                <a:spcPts val="1000"/>
              </a:spcBef>
              <a:spcAft>
                <a:spcPts val="1000"/>
              </a:spcAft>
              <a:buClr>
                <a:srgbClr val="005EB8"/>
              </a:buClr>
              <a:buSzPct val="80000"/>
              <a:buFont typeface="Arial" panose="020B0604020202020204" pitchFamily="34" charset="0"/>
              <a:buChar char="•"/>
            </a:pPr>
            <a:r>
              <a:rPr lang="en-US" sz="2200" dirty="0">
                <a:solidFill>
                  <a:schemeClr val="accent4">
                    <a:lumMod val="10000"/>
                  </a:schemeClr>
                </a:solidFill>
              </a:rPr>
              <a:t>There are clear development offers in place to sustain and grow the workforce</a:t>
            </a:r>
          </a:p>
          <a:p>
            <a:pPr algn="just" defTabSz="914400">
              <a:spcBef>
                <a:spcPts val="1000"/>
              </a:spcBef>
              <a:spcAft>
                <a:spcPts val="1000"/>
              </a:spcAft>
              <a:buClr>
                <a:srgbClr val="005EB8"/>
              </a:buClr>
              <a:buSzPct val="80000"/>
              <a:buFont typeface="Arial" panose="020B0604020202020204" pitchFamily="34" charset="0"/>
              <a:buChar char="•"/>
            </a:pPr>
            <a:r>
              <a:rPr lang="en-US" sz="2200" dirty="0">
                <a:solidFill>
                  <a:schemeClr val="accent4">
                    <a:lumMod val="10000"/>
                  </a:schemeClr>
                </a:solidFill>
              </a:rPr>
              <a:t>Pipeline visibility – there is an understanding of the capability and readiness of individuals to fulfil their aspirations and/or critical roles </a:t>
            </a:r>
          </a:p>
          <a:p>
            <a:pPr algn="just" defTabSz="914400">
              <a:spcBef>
                <a:spcPts val="1000"/>
              </a:spcBef>
              <a:spcAft>
                <a:spcPts val="1000"/>
              </a:spcAft>
              <a:buClr>
                <a:srgbClr val="005EB8"/>
              </a:buClr>
              <a:buSzPct val="80000"/>
              <a:buFont typeface="Arial" panose="020B0604020202020204" pitchFamily="34" charset="0"/>
              <a:buChar char="•"/>
            </a:pPr>
            <a:r>
              <a:rPr lang="en-US" sz="2200" dirty="0">
                <a:solidFill>
                  <a:schemeClr val="accent4">
                    <a:lumMod val="10000"/>
                  </a:schemeClr>
                </a:solidFill>
              </a:rPr>
              <a:t>Integrated with and aligned to our other OD interventions, locally, regionally and nationally</a:t>
            </a:r>
          </a:p>
        </p:txBody>
      </p:sp>
    </p:spTree>
    <p:extLst>
      <p:ext uri="{BB962C8B-B14F-4D97-AF65-F5344CB8AC3E}">
        <p14:creationId xmlns:p14="http://schemas.microsoft.com/office/powerpoint/2010/main" val="85639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22897" y="188640"/>
            <a:ext cx="8229600" cy="11382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200" dirty="0">
              <a:solidFill>
                <a:schemeClr val="tx2"/>
              </a:solidFill>
              <a:latin typeface="Arial Rounded MT Bold" panose="020F0704030504030204" pitchFamily="34" charset="0"/>
              <a:ea typeface="ＭＳ Ｐゴシック" pitchFamily="34" charset="-128"/>
              <a:cs typeface="Arial Bold" charset="0"/>
            </a:endParaRPr>
          </a:p>
        </p:txBody>
      </p:sp>
      <p:sp>
        <p:nvSpPr>
          <p:cNvPr id="6" name="Content Placeholder 2"/>
          <p:cNvSpPr txBox="1">
            <a:spLocks/>
          </p:cNvSpPr>
          <p:nvPr/>
        </p:nvSpPr>
        <p:spPr>
          <a:xfrm>
            <a:off x="384202" y="789048"/>
            <a:ext cx="8375595"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endParaRPr lang="en-GB" sz="2400" dirty="0">
              <a:solidFill>
                <a:schemeClr val="tx2"/>
              </a:solidFill>
              <a:ea typeface="ＭＳ Ｐゴシック" charset="0"/>
            </a:endParaRPr>
          </a:p>
          <a:p>
            <a:pPr algn="l">
              <a:defRPr/>
            </a:pPr>
            <a:r>
              <a:rPr lang="en-GB" sz="2400" dirty="0">
                <a:solidFill>
                  <a:schemeClr val="tx2"/>
                </a:solidFill>
                <a:ea typeface="ＭＳ Ｐゴシック" charset="0"/>
              </a:rPr>
              <a:t>Engaged employees are characterised by:</a:t>
            </a:r>
          </a:p>
          <a:p>
            <a:pPr>
              <a:defRPr/>
            </a:pPr>
            <a:endParaRPr lang="en-GB" sz="2400" dirty="0">
              <a:solidFill>
                <a:schemeClr val="tx2"/>
              </a:solidFill>
              <a:ea typeface="ＭＳ Ｐゴシック" charset="0"/>
            </a:endParaRPr>
          </a:p>
          <a:p>
            <a:pPr marL="342900" indent="-342900" algn="l">
              <a:buFont typeface="Arial" panose="020B0604020202020204" pitchFamily="34" charset="0"/>
              <a:buChar char="•"/>
              <a:defRPr/>
            </a:pPr>
            <a:r>
              <a:rPr lang="en-GB" sz="2400" i="1" dirty="0">
                <a:solidFill>
                  <a:schemeClr val="tx2"/>
                </a:solidFill>
                <a:ea typeface="ＭＳ Ｐゴシック" charset="0"/>
              </a:rPr>
              <a:t>Belief and pride in their organisation</a:t>
            </a:r>
          </a:p>
          <a:p>
            <a:pPr marL="342900" indent="-342900" algn="l">
              <a:buFont typeface="Arial" panose="020B0604020202020204" pitchFamily="34" charset="0"/>
              <a:buChar char="•"/>
              <a:defRPr/>
            </a:pPr>
            <a:r>
              <a:rPr lang="en-GB" sz="2400" i="1" dirty="0">
                <a:solidFill>
                  <a:schemeClr val="tx2"/>
                </a:solidFill>
                <a:ea typeface="ＭＳ Ｐゴシック" charset="0"/>
              </a:rPr>
              <a:t>Commitment to improve outcomes</a:t>
            </a:r>
          </a:p>
          <a:p>
            <a:pPr marL="342900" indent="-342900" algn="l">
              <a:buFont typeface="Arial" panose="020B0604020202020204" pitchFamily="34" charset="0"/>
              <a:buChar char="•"/>
              <a:defRPr/>
            </a:pPr>
            <a:r>
              <a:rPr lang="en-GB" sz="2400" i="1" dirty="0">
                <a:solidFill>
                  <a:schemeClr val="tx2"/>
                </a:solidFill>
                <a:ea typeface="ＭＳ Ｐゴシック" charset="0"/>
              </a:rPr>
              <a:t>Understanding of the whole organisation beyond their job</a:t>
            </a:r>
          </a:p>
          <a:p>
            <a:pPr marL="342900" indent="-342900" algn="l">
              <a:buFont typeface="Arial" panose="020B0604020202020204" pitchFamily="34" charset="0"/>
              <a:buChar char="•"/>
              <a:defRPr/>
            </a:pPr>
            <a:r>
              <a:rPr lang="en-GB" sz="2400" i="1" dirty="0">
                <a:solidFill>
                  <a:schemeClr val="tx2"/>
                </a:solidFill>
                <a:ea typeface="ＭＳ Ｐゴシック" charset="0"/>
              </a:rPr>
              <a:t>Respect for colleagues</a:t>
            </a:r>
          </a:p>
          <a:p>
            <a:pPr marL="342900" indent="-342900" algn="l">
              <a:buFont typeface="Arial" panose="020B0604020202020204" pitchFamily="34" charset="0"/>
              <a:buChar char="•"/>
              <a:defRPr/>
            </a:pPr>
            <a:r>
              <a:rPr lang="en-GB" sz="2400" i="1" dirty="0">
                <a:solidFill>
                  <a:schemeClr val="tx2"/>
                </a:solidFill>
                <a:ea typeface="ＭＳ Ｐゴシック" charset="0"/>
              </a:rPr>
              <a:t>“willingness to go the extra mile”</a:t>
            </a:r>
          </a:p>
        </p:txBody>
      </p:sp>
      <p:sp>
        <p:nvSpPr>
          <p:cNvPr id="8" name="Title 1">
            <a:extLst>
              <a:ext uri="{FF2B5EF4-FFF2-40B4-BE49-F238E27FC236}">
                <a16:creationId xmlns:a16="http://schemas.microsoft.com/office/drawing/2014/main" id="{36870FD2-6852-5D46-8768-FBA01FF6FBF6}"/>
              </a:ext>
            </a:extLst>
          </p:cNvPr>
          <p:cNvSpPr txBox="1">
            <a:spLocks/>
          </p:cNvSpPr>
          <p:nvPr/>
        </p:nvSpPr>
        <p:spPr>
          <a:xfrm>
            <a:off x="251520" y="260648"/>
            <a:ext cx="8291264" cy="854968"/>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000" kern="1200">
                <a:solidFill>
                  <a:srgbClr val="005EB8"/>
                </a:solidFill>
                <a:latin typeface="+mj-lt"/>
                <a:ea typeface="+mj-ea"/>
                <a:cs typeface="+mj-cs"/>
              </a:defRPr>
            </a:lvl1pPr>
          </a:lstStyle>
          <a:p>
            <a:pPr fontAlgn="auto">
              <a:spcAft>
                <a:spcPts val="0"/>
              </a:spcAft>
            </a:pPr>
            <a:r>
              <a:rPr lang="en-GB" sz="3600" dirty="0"/>
              <a:t>Why it’s important</a:t>
            </a:r>
          </a:p>
        </p:txBody>
      </p:sp>
      <p:sp>
        <p:nvSpPr>
          <p:cNvPr id="9" name="Rectangle 8">
            <a:extLst>
              <a:ext uri="{FF2B5EF4-FFF2-40B4-BE49-F238E27FC236}">
                <a16:creationId xmlns:a16="http://schemas.microsoft.com/office/drawing/2014/main" id="{0E7BB7EE-45E0-0249-8151-B6C2327F54BB}"/>
              </a:ext>
            </a:extLst>
          </p:cNvPr>
          <p:cNvSpPr/>
          <p:nvPr/>
        </p:nvSpPr>
        <p:spPr>
          <a:xfrm>
            <a:off x="489961" y="5155467"/>
            <a:ext cx="8291264" cy="1015663"/>
          </a:xfrm>
          <a:prstGeom prst="rect">
            <a:avLst/>
          </a:prstGeom>
        </p:spPr>
        <p:txBody>
          <a:bodyPr wrap="square">
            <a:spAutoFit/>
          </a:bodyPr>
          <a:lstStyle/>
          <a:p>
            <a:pPr algn="ctr">
              <a:defRPr/>
            </a:pPr>
            <a:r>
              <a:rPr lang="en-GB" sz="2000" i="1" dirty="0">
                <a:solidFill>
                  <a:schemeClr val="tx2"/>
                </a:solidFill>
                <a:ea typeface="ＭＳ Ｐゴシック" charset="0"/>
              </a:rPr>
              <a:t>Good conversations ensure greater mutual understanding between people, more opportunities to give praise, better clarity of focus and increased engagement</a:t>
            </a:r>
          </a:p>
        </p:txBody>
      </p:sp>
    </p:spTree>
    <p:extLst>
      <p:ext uri="{BB962C8B-B14F-4D97-AF65-F5344CB8AC3E}">
        <p14:creationId xmlns:p14="http://schemas.microsoft.com/office/powerpoint/2010/main" val="3015933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22897" y="188640"/>
            <a:ext cx="8229600" cy="11382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200" dirty="0">
              <a:solidFill>
                <a:schemeClr val="tx2"/>
              </a:solidFill>
              <a:latin typeface="Arial Rounded MT Bold" panose="020F0704030504030204" pitchFamily="34" charset="0"/>
              <a:ea typeface="ＭＳ Ｐゴシック" pitchFamily="34" charset="-128"/>
              <a:cs typeface="Arial Bold" charset="0"/>
            </a:endParaRPr>
          </a:p>
        </p:txBody>
      </p:sp>
      <p:sp>
        <p:nvSpPr>
          <p:cNvPr id="6" name="Content Placeholder 2"/>
          <p:cNvSpPr txBox="1">
            <a:spLocks/>
          </p:cNvSpPr>
          <p:nvPr/>
        </p:nvSpPr>
        <p:spPr>
          <a:xfrm>
            <a:off x="4514661" y="1353165"/>
            <a:ext cx="4431130" cy="469441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altLang="en-US" sz="2400" i="1" dirty="0">
              <a:solidFill>
                <a:schemeClr val="tx2"/>
              </a:solidFill>
            </a:endParaRPr>
          </a:p>
          <a:p>
            <a:r>
              <a:rPr lang="en-US" altLang="en-US" sz="2400" i="1" dirty="0">
                <a:solidFill>
                  <a:schemeClr val="tx2"/>
                </a:solidFill>
              </a:rPr>
              <a:t>“Feedback of the interpersonal kind is a minefield of misunderstandings and emotional conflict. In a 2011 survey, one in four people said they hated the annual review more than anything else in their jobs; 55% thought theirs was unfair or inaccurate”. </a:t>
            </a:r>
          </a:p>
          <a:p>
            <a:r>
              <a:rPr lang="en-GB" sz="1400" dirty="0">
                <a:solidFill>
                  <a:schemeClr val="tx2"/>
                </a:solidFill>
              </a:rPr>
              <a:t>Oliver Burkeman 2014</a:t>
            </a:r>
          </a:p>
          <a:p>
            <a:endParaRPr lang="en-US" altLang="en-US" sz="2400" i="1" dirty="0">
              <a:solidFill>
                <a:schemeClr val="tx2"/>
              </a:solidFill>
            </a:endParaRPr>
          </a:p>
          <a:p>
            <a:endParaRPr lang="en-GB" dirty="0"/>
          </a:p>
        </p:txBody>
      </p:sp>
      <p:pic>
        <p:nvPicPr>
          <p:cNvPr id="5" name="Picture 4"/>
          <p:cNvPicPr>
            <a:picLocks noChangeAspect="1"/>
          </p:cNvPicPr>
          <p:nvPr/>
        </p:nvPicPr>
        <p:blipFill>
          <a:blip r:embed="rId2"/>
          <a:stretch>
            <a:fillRect/>
          </a:stretch>
        </p:blipFill>
        <p:spPr>
          <a:xfrm>
            <a:off x="464671" y="2226878"/>
            <a:ext cx="3905913" cy="2664296"/>
          </a:xfrm>
          <a:prstGeom prst="rect">
            <a:avLst/>
          </a:prstGeom>
        </p:spPr>
      </p:pic>
      <p:sp>
        <p:nvSpPr>
          <p:cNvPr id="8" name="Title 1">
            <a:extLst>
              <a:ext uri="{FF2B5EF4-FFF2-40B4-BE49-F238E27FC236}">
                <a16:creationId xmlns:a16="http://schemas.microsoft.com/office/drawing/2014/main" id="{712A4ACC-DB44-C44E-9339-E90DD2683F8E}"/>
              </a:ext>
            </a:extLst>
          </p:cNvPr>
          <p:cNvSpPr txBox="1">
            <a:spLocks/>
          </p:cNvSpPr>
          <p:nvPr/>
        </p:nvSpPr>
        <p:spPr>
          <a:xfrm>
            <a:off x="251520" y="260648"/>
            <a:ext cx="8291264" cy="854968"/>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000" kern="1200">
                <a:solidFill>
                  <a:srgbClr val="005EB8"/>
                </a:solidFill>
                <a:latin typeface="+mj-lt"/>
                <a:ea typeface="+mj-ea"/>
                <a:cs typeface="+mj-cs"/>
              </a:defRPr>
            </a:lvl1pPr>
          </a:lstStyle>
          <a:p>
            <a:pPr fontAlgn="auto">
              <a:spcAft>
                <a:spcPts val="0"/>
              </a:spcAft>
            </a:pPr>
            <a:r>
              <a:rPr lang="en-GB" sz="3600" dirty="0"/>
              <a:t>Why it’s important</a:t>
            </a:r>
          </a:p>
        </p:txBody>
      </p:sp>
    </p:spTree>
    <p:extLst>
      <p:ext uri="{BB962C8B-B14F-4D97-AF65-F5344CB8AC3E}">
        <p14:creationId xmlns:p14="http://schemas.microsoft.com/office/powerpoint/2010/main" val="842814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22897" y="188640"/>
            <a:ext cx="8229600" cy="11382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200" dirty="0">
              <a:solidFill>
                <a:schemeClr val="tx2"/>
              </a:solidFill>
              <a:latin typeface="Arial Rounded MT Bold" panose="020F0704030504030204" pitchFamily="34" charset="0"/>
              <a:ea typeface="ＭＳ Ｐゴシック" pitchFamily="34" charset="-128"/>
              <a:cs typeface="Arial Bold" charset="0"/>
            </a:endParaRPr>
          </a:p>
        </p:txBody>
      </p:sp>
      <p:sp>
        <p:nvSpPr>
          <p:cNvPr id="6" name="Content Placeholder 2"/>
          <p:cNvSpPr txBox="1">
            <a:spLocks/>
          </p:cNvSpPr>
          <p:nvPr/>
        </p:nvSpPr>
        <p:spPr>
          <a:xfrm>
            <a:off x="422897" y="1353165"/>
            <a:ext cx="8522894" cy="469441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altLang="en-US" sz="2400" i="1" dirty="0">
              <a:solidFill>
                <a:schemeClr val="tx2"/>
              </a:solidFill>
            </a:endParaRPr>
          </a:p>
          <a:p>
            <a:r>
              <a:rPr lang="en-GB" altLang="en-US" sz="2400" i="1" dirty="0">
                <a:solidFill>
                  <a:schemeClr val="tx2"/>
                </a:solidFill>
              </a:rPr>
              <a:t>Insert a picture of your conversation tool and/or provide a list of what’s new/different</a:t>
            </a:r>
            <a:endParaRPr lang="en-GB" sz="1400" dirty="0">
              <a:solidFill>
                <a:schemeClr val="tx2"/>
              </a:solidFill>
            </a:endParaRPr>
          </a:p>
          <a:p>
            <a:endParaRPr lang="en-US" altLang="en-US" sz="2400" i="1" dirty="0">
              <a:solidFill>
                <a:schemeClr val="tx2"/>
              </a:solidFill>
            </a:endParaRPr>
          </a:p>
          <a:p>
            <a:endParaRPr lang="en-GB" dirty="0"/>
          </a:p>
        </p:txBody>
      </p:sp>
      <p:sp>
        <p:nvSpPr>
          <p:cNvPr id="8" name="Title 1">
            <a:extLst>
              <a:ext uri="{FF2B5EF4-FFF2-40B4-BE49-F238E27FC236}">
                <a16:creationId xmlns:a16="http://schemas.microsoft.com/office/drawing/2014/main" id="{712A4ACC-DB44-C44E-9339-E90DD2683F8E}"/>
              </a:ext>
            </a:extLst>
          </p:cNvPr>
          <p:cNvSpPr txBox="1">
            <a:spLocks/>
          </p:cNvSpPr>
          <p:nvPr/>
        </p:nvSpPr>
        <p:spPr>
          <a:xfrm>
            <a:off x="251520" y="260648"/>
            <a:ext cx="8291264" cy="854968"/>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000" kern="1200">
                <a:solidFill>
                  <a:srgbClr val="005EB8"/>
                </a:solidFill>
                <a:latin typeface="+mj-lt"/>
                <a:ea typeface="+mj-ea"/>
                <a:cs typeface="+mj-cs"/>
              </a:defRPr>
            </a:lvl1pPr>
          </a:lstStyle>
          <a:p>
            <a:pPr fontAlgn="auto">
              <a:spcAft>
                <a:spcPts val="0"/>
              </a:spcAft>
            </a:pPr>
            <a:r>
              <a:rPr lang="en-GB" sz="3600" dirty="0"/>
              <a:t>Our framework</a:t>
            </a:r>
          </a:p>
        </p:txBody>
      </p:sp>
    </p:spTree>
    <p:extLst>
      <p:ext uri="{BB962C8B-B14F-4D97-AF65-F5344CB8AC3E}">
        <p14:creationId xmlns:p14="http://schemas.microsoft.com/office/powerpoint/2010/main" val="2689515964"/>
      </p:ext>
    </p:extLst>
  </p:cSld>
  <p:clrMapOvr>
    <a:masterClrMapping/>
  </p:clrMapOvr>
</p:sld>
</file>

<file path=ppt/theme/theme1.xml><?xml version="1.0" encoding="utf-8"?>
<a:theme xmlns:a="http://schemas.openxmlformats.org/drawingml/2006/main" name="Continuation Slide">
  <a:themeElements>
    <a:clrScheme name="Custom 1">
      <a:dk1>
        <a:srgbClr val="003087"/>
      </a:dk1>
      <a:lt1>
        <a:srgbClr val="FFFFFF"/>
      </a:lt1>
      <a:dk2>
        <a:srgbClr val="005EB8"/>
      </a:dk2>
      <a:lt2>
        <a:srgbClr val="EEECE1"/>
      </a:lt2>
      <a:accent1>
        <a:srgbClr val="0072CE"/>
      </a:accent1>
      <a:accent2>
        <a:srgbClr val="A5A5A5"/>
      </a:accent2>
      <a:accent3>
        <a:srgbClr val="71716C"/>
      </a:accent3>
      <a:accent4>
        <a:srgbClr val="D8D8D8"/>
      </a:accent4>
      <a:accent5>
        <a:srgbClr val="FFFFFF"/>
      </a:accent5>
      <a:accent6>
        <a:srgbClr val="2F164E"/>
      </a:accent6>
      <a:hlink>
        <a:srgbClr val="56428B"/>
      </a:hlink>
      <a:folHlink>
        <a:srgbClr val="97979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Green Colour Scheme">
      <a:dk1>
        <a:srgbClr val="2F164E"/>
      </a:dk1>
      <a:lt1>
        <a:srgbClr val="FFFFFF"/>
      </a:lt1>
      <a:dk2>
        <a:srgbClr val="2F164E"/>
      </a:dk2>
      <a:lt2>
        <a:srgbClr val="EEECE1"/>
      </a:lt2>
      <a:accent1>
        <a:srgbClr val="00AA9E"/>
      </a:accent1>
      <a:accent2>
        <a:srgbClr val="A5A5A5"/>
      </a:accent2>
      <a:accent3>
        <a:srgbClr val="71716C"/>
      </a:accent3>
      <a:accent4>
        <a:srgbClr val="D8D8D8"/>
      </a:accent4>
      <a:accent5>
        <a:srgbClr val="FFFFFF"/>
      </a:accent5>
      <a:accent6>
        <a:srgbClr val="2F164E"/>
      </a:accent6>
      <a:hlink>
        <a:srgbClr val="00AA9E"/>
      </a:hlink>
      <a:folHlink>
        <a:srgbClr val="97979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een Colour Scheme">
      <a:dk1>
        <a:srgbClr val="2F164E"/>
      </a:dk1>
      <a:lt1>
        <a:srgbClr val="FFFFFF"/>
      </a:lt1>
      <a:dk2>
        <a:srgbClr val="2F164E"/>
      </a:dk2>
      <a:lt2>
        <a:srgbClr val="EEECE1"/>
      </a:lt2>
      <a:accent1>
        <a:srgbClr val="00AA9E"/>
      </a:accent1>
      <a:accent2>
        <a:srgbClr val="A5A5A5"/>
      </a:accent2>
      <a:accent3>
        <a:srgbClr val="71716C"/>
      </a:accent3>
      <a:accent4>
        <a:srgbClr val="D8D8D8"/>
      </a:accent4>
      <a:accent5>
        <a:srgbClr val="FFFFFF"/>
      </a:accent5>
      <a:accent6>
        <a:srgbClr val="2F164E"/>
      </a:accent6>
      <a:hlink>
        <a:srgbClr val="00AA9E"/>
      </a:hlink>
      <a:folHlink>
        <a:srgbClr val="97979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1883</TotalTime>
  <Words>1560</Words>
  <Application>Microsoft Macintosh PowerPoint</Application>
  <PresentationFormat>On-screen Show (4:3)</PresentationFormat>
  <Paragraphs>367</Paragraphs>
  <Slides>51</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Arial Rounded MT Bold</vt:lpstr>
      <vt:lpstr>Calibri</vt:lpstr>
      <vt:lpstr>Symbol</vt:lpstr>
      <vt:lpstr>Wingdings</vt:lpstr>
      <vt:lpstr>Continuation Slide</vt:lpstr>
      <vt:lpstr>Review and Career Conversation Training for Managers</vt:lpstr>
      <vt:lpstr>Agenda</vt:lpstr>
      <vt:lpstr>Aims</vt:lpstr>
      <vt:lpstr>Introductions</vt:lpstr>
      <vt:lpstr>Background and context </vt:lpstr>
      <vt:lpstr>Recap on our priorities</vt:lpstr>
      <vt:lpstr>PowerPoint Presentation</vt:lpstr>
      <vt:lpstr>PowerPoint Presentation</vt:lpstr>
      <vt:lpstr>PowerPoint Presentation</vt:lpstr>
      <vt:lpstr>Our framework</vt:lpstr>
      <vt:lpstr>Role and responsibilities</vt:lpstr>
      <vt:lpstr>Preparation</vt:lpstr>
      <vt:lpstr>Break</vt:lpstr>
      <vt:lpstr>Quality conversations …</vt:lpstr>
      <vt:lpstr>Enablers and influencers</vt:lpstr>
      <vt:lpstr>PowerPoint Presentation</vt:lpstr>
      <vt:lpstr>Understanding your people</vt:lpstr>
      <vt:lpstr>PowerPoint Presentation</vt:lpstr>
      <vt:lpstr>Understanding aspirations</vt:lpstr>
      <vt:lpstr>Career (and life) stages</vt:lpstr>
      <vt:lpstr>PowerPoint Presentation</vt:lpstr>
      <vt:lpstr>Performance</vt:lpstr>
      <vt:lpstr>PowerPoint Presentation</vt:lpstr>
      <vt:lpstr>Potential and readiness</vt:lpstr>
      <vt:lpstr>PowerPoint Presentation</vt:lpstr>
      <vt:lpstr>PowerPoint Presentation</vt:lpstr>
      <vt:lpstr>PowerPoint Presentation</vt:lpstr>
      <vt:lpstr>Lunch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Break</vt:lpstr>
      <vt:lpstr>PowerPoint Presentation</vt:lpstr>
      <vt:lpstr>PowerPoint Presentation</vt:lpstr>
      <vt:lpstr>PowerPoint Presentation</vt:lpstr>
      <vt:lpstr>PowerPoint Presentation</vt:lpstr>
      <vt:lpstr>Summarising and monitoring</vt:lpstr>
      <vt:lpstr>Tips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fiona</dc:creator>
  <cp:lastModifiedBy>Andrea Glover</cp:lastModifiedBy>
  <cp:revision>201</cp:revision>
  <cp:lastPrinted>2019-02-25T19:57:22Z</cp:lastPrinted>
  <dcterms:created xsi:type="dcterms:W3CDTF">2013-01-07T17:07:06Z</dcterms:created>
  <dcterms:modified xsi:type="dcterms:W3CDTF">2019-07-11T07:06:25Z</dcterms:modified>
</cp:coreProperties>
</file>